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2" r:id="rId3"/>
    <p:sldId id="336" r:id="rId4"/>
    <p:sldId id="349" r:id="rId5"/>
    <p:sldId id="327" r:id="rId6"/>
    <p:sldId id="334" r:id="rId7"/>
    <p:sldId id="328" r:id="rId8"/>
    <p:sldId id="358" r:id="rId9"/>
    <p:sldId id="264" r:id="rId10"/>
    <p:sldId id="297" r:id="rId11"/>
    <p:sldId id="344" r:id="rId12"/>
    <p:sldId id="319" r:id="rId13"/>
    <p:sldId id="279" r:id="rId14"/>
    <p:sldId id="320" r:id="rId15"/>
    <p:sldId id="330" r:id="rId16"/>
    <p:sldId id="321" r:id="rId17"/>
    <p:sldId id="331" r:id="rId18"/>
    <p:sldId id="272" r:id="rId19"/>
    <p:sldId id="341" r:id="rId20"/>
    <p:sldId id="342" r:id="rId21"/>
    <p:sldId id="332" r:id="rId22"/>
    <p:sldId id="266" r:id="rId23"/>
    <p:sldId id="314" r:id="rId24"/>
    <p:sldId id="292" r:id="rId25"/>
    <p:sldId id="343" r:id="rId26"/>
    <p:sldId id="306" r:id="rId27"/>
    <p:sldId id="333" r:id="rId28"/>
    <p:sldId id="309" r:id="rId29"/>
    <p:sldId id="280" r:id="rId30"/>
    <p:sldId id="312" r:id="rId31"/>
    <p:sldId id="311" r:id="rId32"/>
    <p:sldId id="275" r:id="rId33"/>
    <p:sldId id="355" r:id="rId34"/>
    <p:sldId id="356" r:id="rId35"/>
    <p:sldId id="345" r:id="rId36"/>
    <p:sldId id="357" r:id="rId37"/>
    <p:sldId id="347" r:id="rId38"/>
    <p:sldId id="348" r:id="rId39"/>
    <p:sldId id="346" r:id="rId40"/>
    <p:sldId id="359" r:id="rId41"/>
    <p:sldId id="350" r:id="rId42"/>
    <p:sldId id="353" r:id="rId43"/>
    <p:sldId id="351" r:id="rId44"/>
    <p:sldId id="354" r:id="rId45"/>
    <p:sldId id="352" r:id="rId46"/>
    <p:sldId id="260" r:id="rId47"/>
    <p:sldId id="317" r:id="rId48"/>
    <p:sldId id="290" r:id="rId4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0660B408-B3CF-4A94-85FC-2B1E0A45F4A2}" styleName="">
    <a:wholeTbl>
      <a:tcTxStyle>
        <a:font>
          <a:latin typeface="+mn-lt"/>
          <a:ea typeface="+mn-ea"/>
          <a:cs typeface="+mn-cs"/>
        </a:font>
        <a:srgbClr val="000000"/>
      </a:tcTxStyle>
      <a:tcStyle>
        <a:tcBdr/>
        <a:fill>
          <a:solidFill>
            <a:srgbClr val="E9EDF4"/>
          </a:solidFill>
        </a:fill>
      </a:tcStyle>
    </a:wholeTbl>
    <a:band1H>
      <a:tcStyle>
        <a:tcBdr/>
        <a:fill>
          <a:solidFill>
            <a:srgbClr val="D0D8E8"/>
          </a:solidFill>
        </a:fill>
      </a:tcStyle>
    </a:band1H>
    <a:band1V>
      <a:tcStyle>
        <a:tcBdr/>
        <a:fill>
          <a:solidFill>
            <a:srgbClr val="D0D8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E9EDF4"/>
          </a:solidFill>
        </a:fill>
      </a:tcStyle>
    </a:lastRow>
    <a:firstRow>
      <a:tcTxStyle b="on">
        <a:font>
          <a:latin typeface="+mn-lt"/>
          <a:ea typeface="+mn-ea"/>
          <a:cs typeface="+mn-cs"/>
        </a:font>
        <a:srgbClr val="FFFFFF"/>
      </a:tcTxStyle>
      <a:tcStyle>
        <a:tcBdr/>
        <a:fill>
          <a:solidFill>
            <a:srgbClr val="C0504D"/>
          </a:solidFill>
        </a:fill>
      </a:tcStyle>
    </a:firstRow>
  </a:tblStyle>
  <a:tblStyle styleId="{E8034E78-7F5D-4C2E-B375-FC64B27BC917}" styleName="">
    <a:wholeTbl>
      <a:tcTxStyle>
        <a:font>
          <a:latin typeface="+mn-lt"/>
          <a:ea typeface="+mn-ea"/>
          <a:cs typeface="+mn-cs"/>
        </a:font>
        <a:srgbClr val="FFFFFF"/>
      </a:tcTxStyle>
      <a:tcStyle>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AAAAAA"/>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AAAAAA"/>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AAAAAA"/>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 styleId="{46F890A9-2807-4EBB-B81D-B2AA78EC7F39}" styleName="">
    <a:wholeTbl>
      <a:tcTxStyle>
        <a:font>
          <a:latin typeface="+mn-lt"/>
          <a:ea typeface="+mn-ea"/>
          <a:cs typeface="+mn-cs"/>
        </a:font>
        <a:srgbClr val="000000"/>
      </a:tcTxStyle>
      <a:tcStyle>
        <a:tcBdr/>
        <a:fill>
          <a:solidFill>
            <a:srgbClr val="E9EBF5"/>
          </a:solidFill>
        </a:fill>
      </a:tcStyle>
    </a:wholeTbl>
    <a:band1H>
      <a:tcStyle>
        <a:tcBdr/>
        <a:fill>
          <a:solidFill>
            <a:srgbClr val="CFD5EA"/>
          </a:solidFill>
        </a:fill>
      </a:tcStyle>
    </a:band1H>
    <a:band1V>
      <a:tcStyle>
        <a:tcBdr/>
        <a:fill>
          <a:solidFill>
            <a:srgbClr val="CFD5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E9EBF5"/>
          </a:solidFill>
        </a:fill>
      </a:tcStyle>
    </a:lastRow>
    <a:firstRow>
      <a:tcTxStyle b="on">
        <a:font>
          <a:latin typeface="+mn-lt"/>
          <a:ea typeface="+mn-ea"/>
          <a:cs typeface="+mn-cs"/>
        </a:font>
        <a:srgbClr val="FFFFFF"/>
      </a:tcTxStyle>
      <a:tcStyle>
        <a:tcBdr/>
        <a:fill>
          <a:solidFill>
            <a:srgbClr val="70AD47"/>
          </a:solidFill>
        </a:fill>
      </a:tcStyle>
    </a:firstRow>
  </a:tblStyle>
  <a:tblStyle styleId="{3C2FFA5D-87B4-456A-9821-1D502468CF0F}" styleName="">
    <a:wholeTbl>
      <a:tcTxStyle>
        <a:font>
          <a:latin typeface="+mn-lt"/>
          <a:ea typeface="+mn-ea"/>
          <a:cs typeface="+mn-cs"/>
        </a:font>
        <a:srgbClr val="000000"/>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wholeTbl>
    <a:band1H>
      <a:tcStyle>
        <a:tcBdr/>
        <a:fill>
          <a:solidFill>
            <a:srgbClr val="4F81BD"/>
          </a:solidFill>
        </a:fill>
      </a:tcStyle>
    </a:band1H>
    <a:band2H>
      <a:tcStyle>
        <a:tcBdr/>
        <a:fill>
          <a:solidFill>
            <a:srgbClr val="4F81BD"/>
          </a:solidFill>
        </a:fill>
      </a:tcStyle>
    </a:band2H>
    <a:band1V>
      <a:tcStyle>
        <a:tcBdr>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band1V>
    <a:band2V>
      <a:tcStyle>
        <a:tcBdr/>
        <a:fill>
          <a:solidFill>
            <a:srgbClr val="4F81BD"/>
          </a:solidFill>
        </a:fill>
      </a:tcStyle>
    </a:band2V>
    <a:la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Col>
    <a:fir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firstCol>
    <a:lastRow>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Row>
    <a:firstRow>
      <a:tcTxStyle b="on">
        <a:font>
          <a:latin typeface="+mn-lt"/>
          <a:ea typeface="+mn-ea"/>
          <a:cs typeface="+mn-cs"/>
        </a:font>
        <a:srgbClr val="FFFFFF"/>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JOSIANE-PC\Documents\CDOS\Effectifs%20licenci&#233;s\2021\TOTAL%20EFFECTIFS%20LICENCIES%202021%20COPI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c:style val="2"/>
  <c:chart>
    <c:autoTitleDeleted val="1"/>
    <c:plotArea>
      <c:layout>
        <c:manualLayout>
          <c:xMode val="edge"/>
          <c:yMode val="edge"/>
          <c:x val="0"/>
          <c:y val="0"/>
          <c:w val="0.97233008503826157"/>
          <c:h val="0.92842895014308291"/>
        </c:manualLayout>
      </c:layout>
      <c:barChart>
        <c:barDir val="bar"/>
        <c:grouping val="clustered"/>
        <c:varyColors val="0"/>
        <c:ser>
          <c:idx val="0"/>
          <c:order val="0"/>
          <c:tx>
            <c:v>Série1</c:v>
          </c:tx>
          <c:spPr>
            <a:solidFill>
              <a:srgbClr val="4F81BD"/>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0070C0"/>
                    </a:solidFill>
                    <a:latin typeface="Calibri"/>
                    <a:ea typeface=""/>
                    <a:cs typeface=""/>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Lit>
              <c:ptCount val="13"/>
              <c:pt idx="0">
                <c:v>ASPTT</c:v>
              </c:pt>
              <c:pt idx="1">
                <c:v>ATHLETISME</c:v>
              </c:pt>
              <c:pt idx="2">
                <c:v>BADMINTON</c:v>
              </c:pt>
              <c:pt idx="3">
                <c:v>BASKETBALL</c:v>
              </c:pt>
              <c:pt idx="4">
                <c:v>BOULES </c:v>
              </c:pt>
              <c:pt idx="5">
                <c:v>BOXE</c:v>
              </c:pt>
              <c:pt idx="6">
                <c:v>BOWLING</c:v>
              </c:pt>
              <c:pt idx="7">
                <c:v>CYCLISME</c:v>
              </c:pt>
              <c:pt idx="8">
                <c:v>CYCLOTOURISME</c:v>
              </c:pt>
              <c:pt idx="9">
                <c:v>ESCRIME</c:v>
              </c:pt>
              <c:pt idx="10">
                <c:v>ETUDE ET SPORTS SOUS MARINS</c:v>
              </c:pt>
              <c:pt idx="11">
                <c:v>FOOTBALL</c:v>
              </c:pt>
              <c:pt idx="12">
                <c:v>F S C F GYM</c:v>
              </c:pt>
            </c:strLit>
          </c:cat>
          <c:val>
            <c:numLit>
              <c:formatCode>General</c:formatCode>
              <c:ptCount val="13"/>
              <c:pt idx="0">
                <c:v>873</c:v>
              </c:pt>
              <c:pt idx="1">
                <c:v>595</c:v>
              </c:pt>
              <c:pt idx="2">
                <c:v>301</c:v>
              </c:pt>
              <c:pt idx="3">
                <c:v>558</c:v>
              </c:pt>
              <c:pt idx="4">
                <c:v>185</c:v>
              </c:pt>
              <c:pt idx="5">
                <c:v>197</c:v>
              </c:pt>
              <c:pt idx="6">
                <c:v>24</c:v>
              </c:pt>
              <c:pt idx="7">
                <c:v>450</c:v>
              </c:pt>
              <c:pt idx="8">
                <c:v>480</c:v>
              </c:pt>
              <c:pt idx="9">
                <c:v>50</c:v>
              </c:pt>
              <c:pt idx="10">
                <c:v>118</c:v>
              </c:pt>
              <c:pt idx="11">
                <c:v>6289</c:v>
              </c:pt>
              <c:pt idx="12">
                <c:v>294</c:v>
              </c:pt>
            </c:numLit>
          </c:val>
        </c:ser>
        <c:ser>
          <c:idx val="1"/>
          <c:order val="1"/>
          <c:tx>
            <c:v>Série2</c:v>
          </c:tx>
          <c:spPr>
            <a:solidFill>
              <a:srgbClr val="C0504D"/>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C00000"/>
                    </a:solidFill>
                    <a:latin typeface="Calibri"/>
                    <a:ea typeface=""/>
                    <a:cs typeface=""/>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Lit>
              <c:ptCount val="13"/>
              <c:pt idx="0">
                <c:v>ASPTT</c:v>
              </c:pt>
              <c:pt idx="1">
                <c:v>ATHLETISME</c:v>
              </c:pt>
              <c:pt idx="2">
                <c:v>BADMINTON</c:v>
              </c:pt>
              <c:pt idx="3">
                <c:v>BASKETBALL</c:v>
              </c:pt>
              <c:pt idx="4">
                <c:v>BOULES </c:v>
              </c:pt>
              <c:pt idx="5">
                <c:v>BOXE</c:v>
              </c:pt>
              <c:pt idx="6">
                <c:v>BOWLING</c:v>
              </c:pt>
              <c:pt idx="7">
                <c:v>CYCLISME</c:v>
              </c:pt>
              <c:pt idx="8">
                <c:v>CYCLOTOURISME</c:v>
              </c:pt>
              <c:pt idx="9">
                <c:v>ESCRIME</c:v>
              </c:pt>
              <c:pt idx="10">
                <c:v>ETUDE ET SPORTS SOUS MARINS</c:v>
              </c:pt>
              <c:pt idx="11">
                <c:v>FOOTBALL</c:v>
              </c:pt>
              <c:pt idx="12">
                <c:v>F S C F GYM</c:v>
              </c:pt>
            </c:strLit>
          </c:cat>
          <c:val>
            <c:numLit>
              <c:formatCode>General</c:formatCode>
              <c:ptCount val="13"/>
              <c:pt idx="0">
                <c:v>539</c:v>
              </c:pt>
              <c:pt idx="1">
                <c:v>435</c:v>
              </c:pt>
              <c:pt idx="2">
                <c:v>197</c:v>
              </c:pt>
              <c:pt idx="3">
                <c:v>438</c:v>
              </c:pt>
              <c:pt idx="4">
                <c:v>144</c:v>
              </c:pt>
              <c:pt idx="5">
                <c:v>141</c:v>
              </c:pt>
              <c:pt idx="6">
                <c:v>24</c:v>
              </c:pt>
              <c:pt idx="7">
                <c:v>403</c:v>
              </c:pt>
              <c:pt idx="8">
                <c:v>450</c:v>
              </c:pt>
              <c:pt idx="9">
                <c:v>24</c:v>
              </c:pt>
              <c:pt idx="10">
                <c:v>70</c:v>
              </c:pt>
              <c:pt idx="11">
                <c:v>5690</c:v>
              </c:pt>
              <c:pt idx="12">
                <c:v>262</c:v>
              </c:pt>
            </c:numLit>
          </c:val>
        </c:ser>
        <c:dLbls>
          <c:showLegendKey val="0"/>
          <c:showVal val="0"/>
          <c:showCatName val="0"/>
          <c:showSerName val="0"/>
          <c:showPercent val="0"/>
          <c:showBubbleSize val="0"/>
        </c:dLbls>
        <c:gapWidth val="150"/>
        <c:axId val="92237600"/>
        <c:axId val="92237040"/>
      </c:barChart>
      <c:valAx>
        <c:axId val="92237040"/>
        <c:scaling>
          <c:orientation val="minMax"/>
        </c:scaling>
        <c:delete val="1"/>
        <c:axPos val="b"/>
        <c:numFmt formatCode="General" sourceLinked="0"/>
        <c:majorTickMark val="none"/>
        <c:minorTickMark val="none"/>
        <c:tickLblPos val="nextTo"/>
        <c:crossAx val="92237600"/>
        <c:crosses val="autoZero"/>
        <c:crossBetween val="between"/>
      </c:valAx>
      <c:catAx>
        <c:axId val="9223760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00" b="1" i="0" u="none" strike="noStrike" kern="1200" baseline="0">
                <a:solidFill>
                  <a:srgbClr val="000000"/>
                </a:solidFill>
                <a:latin typeface="Calibri"/>
                <a:ea typeface=""/>
                <a:cs typeface=""/>
              </a:defRPr>
            </a:pPr>
            <a:endParaRPr lang="fr-FR"/>
          </a:p>
        </c:txPr>
        <c:crossAx val="92237040"/>
        <c:crosses val="autoZero"/>
        <c:auto val="1"/>
        <c:lblAlgn val="ctr"/>
        <c:lblOffset val="100"/>
        <c:noMultiLvlLbl val="0"/>
      </c:catAx>
      <c:spPr>
        <a:solidFill>
          <a:srgbClr val="FFFFFF"/>
        </a:solidFill>
        <a:ln>
          <a:noFill/>
        </a:ln>
      </c:spPr>
    </c:plotArea>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ea typeface=""/>
          <a:cs typeface=""/>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4F81BD"/>
            </a:solidFill>
            <a:ln w="25400">
              <a:noFill/>
            </a:ln>
          </c:spPr>
          <c:invertIfNegative val="0"/>
          <c:dLbls>
            <c:spPr>
              <a:noFill/>
              <a:ln w="25400">
                <a:noFill/>
              </a:ln>
            </c:spPr>
            <c:txPr>
              <a:bodyPr wrap="square" lIns="38100" tIns="19050" rIns="38100" bIns="19050" anchor="ctr">
                <a:spAutoFit/>
              </a:bodyPr>
              <a:lstStyle/>
              <a:p>
                <a:pPr>
                  <a:defRPr sz="1200" b="1">
                    <a:solidFill>
                      <a:srgbClr val="0070C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Comités!$A$19:$A$35</c:f>
              <c:strCache>
                <c:ptCount val="17"/>
                <c:pt idx="0">
                  <c:v>F S G T</c:v>
                </c:pt>
                <c:pt idx="1">
                  <c:v>GOLF</c:v>
                </c:pt>
                <c:pt idx="2">
                  <c:v>GYMNASTIQUE VOLONTAIRE</c:v>
                </c:pt>
                <c:pt idx="3">
                  <c:v>HANDBALL</c:v>
                </c:pt>
                <c:pt idx="4">
                  <c:v>JUDO</c:v>
                </c:pt>
                <c:pt idx="5">
                  <c:v>PETANQUE</c:v>
                </c:pt>
                <c:pt idx="6">
                  <c:v>RANDONNEE PEDESTRE</c:v>
                </c:pt>
                <c:pt idx="7">
                  <c:v>RETRAITE SPORTIVE</c:v>
                </c:pt>
                <c:pt idx="8">
                  <c:v>RUGBY</c:v>
                </c:pt>
                <c:pt idx="9">
                  <c:v>SPORT ADAPTE</c:v>
                </c:pt>
                <c:pt idx="10">
                  <c:v>TENNIS</c:v>
                </c:pt>
                <c:pt idx="11">
                  <c:v>TENNIS DE TABLE</c:v>
                </c:pt>
                <c:pt idx="12">
                  <c:v>TIR</c:v>
                </c:pt>
                <c:pt idx="13">
                  <c:v>TIR A L'ARC</c:v>
                </c:pt>
                <c:pt idx="14">
                  <c:v>UFOLEP</c:v>
                </c:pt>
                <c:pt idx="15">
                  <c:v>UNSS</c:v>
                </c:pt>
                <c:pt idx="16">
                  <c:v>USEP</c:v>
                </c:pt>
              </c:strCache>
            </c:strRef>
          </c:cat>
          <c:val>
            <c:numRef>
              <c:f>Comités!$I$19:$I$35</c:f>
              <c:numCache>
                <c:formatCode>General</c:formatCode>
                <c:ptCount val="17"/>
                <c:pt idx="0">
                  <c:v>98</c:v>
                </c:pt>
                <c:pt idx="1">
                  <c:v>726</c:v>
                </c:pt>
                <c:pt idx="2">
                  <c:v>1545</c:v>
                </c:pt>
                <c:pt idx="3">
                  <c:v>1226</c:v>
                </c:pt>
                <c:pt idx="4">
                  <c:v>647</c:v>
                </c:pt>
                <c:pt idx="5">
                  <c:v>2067</c:v>
                </c:pt>
                <c:pt idx="6">
                  <c:v>331</c:v>
                </c:pt>
                <c:pt idx="7">
                  <c:v>2409</c:v>
                </c:pt>
                <c:pt idx="8">
                  <c:v>1860</c:v>
                </c:pt>
                <c:pt idx="9">
                  <c:v>494</c:v>
                </c:pt>
                <c:pt idx="10">
                  <c:v>1425</c:v>
                </c:pt>
                <c:pt idx="11">
                  <c:v>274</c:v>
                </c:pt>
                <c:pt idx="12">
                  <c:v>590</c:v>
                </c:pt>
                <c:pt idx="13">
                  <c:v>141</c:v>
                </c:pt>
                <c:pt idx="14">
                  <c:v>1780</c:v>
                </c:pt>
                <c:pt idx="15">
                  <c:v>3228</c:v>
                </c:pt>
                <c:pt idx="16">
                  <c:v>2709</c:v>
                </c:pt>
              </c:numCache>
            </c:numRef>
          </c:val>
        </c:ser>
        <c:ser>
          <c:idx val="1"/>
          <c:order val="1"/>
          <c:spPr>
            <a:solidFill>
              <a:srgbClr val="C0504D"/>
            </a:solidFill>
            <a:ln w="25400">
              <a:noFill/>
            </a:ln>
          </c:spPr>
          <c:invertIfNegative val="0"/>
          <c:dLbls>
            <c:spPr>
              <a:noFill/>
              <a:ln w="25400">
                <a:noFill/>
              </a:ln>
            </c:spPr>
            <c:txPr>
              <a:bodyPr wrap="square" lIns="38100" tIns="19050" rIns="38100" bIns="19050" anchor="ctr">
                <a:spAutoFit/>
              </a:bodyPr>
              <a:lstStyle/>
              <a:p>
                <a:pPr>
                  <a:defRPr sz="1200" b="1">
                    <a:solidFill>
                      <a:srgbClr val="C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Comités!$A$19:$A$35</c:f>
              <c:strCache>
                <c:ptCount val="17"/>
                <c:pt idx="0">
                  <c:v>F S G T</c:v>
                </c:pt>
                <c:pt idx="1">
                  <c:v>GOLF</c:v>
                </c:pt>
                <c:pt idx="2">
                  <c:v>GYMNASTIQUE VOLONTAIRE</c:v>
                </c:pt>
                <c:pt idx="3">
                  <c:v>HANDBALL</c:v>
                </c:pt>
                <c:pt idx="4">
                  <c:v>JUDO</c:v>
                </c:pt>
                <c:pt idx="5">
                  <c:v>PETANQUE</c:v>
                </c:pt>
                <c:pt idx="6">
                  <c:v>RANDONNEE PEDESTRE</c:v>
                </c:pt>
                <c:pt idx="7">
                  <c:v>RETRAITE SPORTIVE</c:v>
                </c:pt>
                <c:pt idx="8">
                  <c:v>RUGBY</c:v>
                </c:pt>
                <c:pt idx="9">
                  <c:v>SPORT ADAPTE</c:v>
                </c:pt>
                <c:pt idx="10">
                  <c:v>TENNIS</c:v>
                </c:pt>
                <c:pt idx="11">
                  <c:v>TENNIS DE TABLE</c:v>
                </c:pt>
                <c:pt idx="12">
                  <c:v>TIR</c:v>
                </c:pt>
                <c:pt idx="13">
                  <c:v>TIR A L'ARC</c:v>
                </c:pt>
                <c:pt idx="14">
                  <c:v>UFOLEP</c:v>
                </c:pt>
                <c:pt idx="15">
                  <c:v>UNSS</c:v>
                </c:pt>
                <c:pt idx="16">
                  <c:v>USEP</c:v>
                </c:pt>
              </c:strCache>
            </c:strRef>
          </c:cat>
          <c:val>
            <c:numRef>
              <c:f>Comités!$P$19:$P$35</c:f>
              <c:numCache>
                <c:formatCode>General</c:formatCode>
                <c:ptCount val="17"/>
                <c:pt idx="0">
                  <c:v>51</c:v>
                </c:pt>
                <c:pt idx="1">
                  <c:v>710</c:v>
                </c:pt>
                <c:pt idx="2">
                  <c:v>825</c:v>
                </c:pt>
                <c:pt idx="3">
                  <c:v>1020</c:v>
                </c:pt>
                <c:pt idx="4">
                  <c:v>356</c:v>
                </c:pt>
                <c:pt idx="5">
                  <c:v>1855</c:v>
                </c:pt>
                <c:pt idx="6">
                  <c:v>226</c:v>
                </c:pt>
                <c:pt idx="7">
                  <c:v>1561</c:v>
                </c:pt>
                <c:pt idx="8">
                  <c:v>1648</c:v>
                </c:pt>
                <c:pt idx="9">
                  <c:v>4</c:v>
                </c:pt>
                <c:pt idx="10">
                  <c:v>1352</c:v>
                </c:pt>
                <c:pt idx="11">
                  <c:v>198</c:v>
                </c:pt>
                <c:pt idx="12">
                  <c:v>557</c:v>
                </c:pt>
                <c:pt idx="13">
                  <c:v>95</c:v>
                </c:pt>
                <c:pt idx="14">
                  <c:v>1150</c:v>
                </c:pt>
                <c:pt idx="15">
                  <c:v>2026</c:v>
                </c:pt>
                <c:pt idx="16">
                  <c:v>1000</c:v>
                </c:pt>
              </c:numCache>
            </c:numRef>
          </c:val>
        </c:ser>
        <c:dLbls>
          <c:showLegendKey val="0"/>
          <c:showVal val="0"/>
          <c:showCatName val="0"/>
          <c:showSerName val="0"/>
          <c:showPercent val="0"/>
          <c:showBubbleSize val="0"/>
        </c:dLbls>
        <c:gapWidth val="150"/>
        <c:axId val="220657296"/>
        <c:axId val="220657856"/>
      </c:barChart>
      <c:catAx>
        <c:axId val="22065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220657856"/>
        <c:crosses val="autoZero"/>
        <c:auto val="1"/>
        <c:lblAlgn val="ctr"/>
        <c:lblOffset val="100"/>
        <c:noMultiLvlLbl val="0"/>
      </c:catAx>
      <c:valAx>
        <c:axId val="220657856"/>
        <c:scaling>
          <c:orientation val="minMax"/>
        </c:scaling>
        <c:delete val="1"/>
        <c:axPos val="b"/>
        <c:numFmt formatCode="General" sourceLinked="1"/>
        <c:majorTickMark val="out"/>
        <c:minorTickMark val="none"/>
        <c:tickLblPos val="nextTo"/>
        <c:crossAx val="2206572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c:style val="2"/>
  <c:chart>
    <c:autoTitleDeleted val="1"/>
    <c:plotArea>
      <c:layout/>
      <c:barChart>
        <c:barDir val="bar"/>
        <c:grouping val="clustered"/>
        <c:varyColors val="0"/>
        <c:ser>
          <c:idx val="0"/>
          <c:order val="0"/>
          <c:tx>
            <c:v>Série1</c:v>
          </c:tx>
          <c:spPr>
            <a:solidFill>
              <a:srgbClr val="4F81BD"/>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558ED5"/>
                    </a:solidFill>
                    <a:latin typeface="Calibri"/>
                    <a:ea typeface=""/>
                    <a:cs typeface=""/>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Lit>
              <c:ptCount val="7"/>
              <c:pt idx="0">
                <c:v>MODELE CLUB HAUTE AUVERGNE</c:v>
              </c:pt>
              <c:pt idx="1">
                <c:v>ASS SPORTIVE AUTO ARVERNE</c:v>
              </c:pt>
              <c:pt idx="2">
                <c:v>AURILLAC MONTAGNE ET ESCALADE</c:v>
              </c:pt>
              <c:pt idx="3">
                <c:v>CARTOUCH</c:v>
              </c:pt>
              <c:pt idx="4">
                <c:v>TOUT UN CIRQUE</c:v>
              </c:pt>
              <c:pt idx="5">
                <c:v>ASVOLT </c:v>
              </c:pt>
              <c:pt idx="6">
                <c:v>SKI CLUB DU LIORAN</c:v>
              </c:pt>
            </c:strLit>
          </c:cat>
          <c:val>
            <c:numLit>
              <c:formatCode>General</c:formatCode>
              <c:ptCount val="7"/>
              <c:pt idx="0">
                <c:v>30</c:v>
              </c:pt>
              <c:pt idx="1">
                <c:v>53</c:v>
              </c:pt>
              <c:pt idx="2">
                <c:v>309</c:v>
              </c:pt>
              <c:pt idx="3">
                <c:v>34</c:v>
              </c:pt>
              <c:pt idx="4">
                <c:v>176</c:v>
              </c:pt>
              <c:pt idx="5">
                <c:v>44</c:v>
              </c:pt>
              <c:pt idx="6">
                <c:v>263</c:v>
              </c:pt>
            </c:numLit>
          </c:val>
        </c:ser>
        <c:ser>
          <c:idx val="1"/>
          <c:order val="1"/>
          <c:tx>
            <c:v>Série2</c:v>
          </c:tx>
          <c:spPr>
            <a:solidFill>
              <a:srgbClr val="C0504D"/>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C00000"/>
                    </a:solidFill>
                    <a:latin typeface="Calibri"/>
                    <a:ea typeface=""/>
                    <a:cs typeface=""/>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Lit>
              <c:ptCount val="7"/>
              <c:pt idx="0">
                <c:v>MODELE CLUB HAUTE AUVERGNE</c:v>
              </c:pt>
              <c:pt idx="1">
                <c:v>ASS SPORTIVE AUTO ARVERNE</c:v>
              </c:pt>
              <c:pt idx="2">
                <c:v>AURILLAC MONTAGNE ET ESCALADE</c:v>
              </c:pt>
              <c:pt idx="3">
                <c:v>CARTOUCH</c:v>
              </c:pt>
              <c:pt idx="4">
                <c:v>TOUT UN CIRQUE</c:v>
              </c:pt>
              <c:pt idx="5">
                <c:v>ASVOLT </c:v>
              </c:pt>
              <c:pt idx="6">
                <c:v>SKI CLUB DU LIORAN</c:v>
              </c:pt>
            </c:strLit>
          </c:cat>
          <c:val>
            <c:numLit>
              <c:formatCode>General</c:formatCode>
              <c:ptCount val="7"/>
              <c:pt idx="0">
                <c:v>20</c:v>
              </c:pt>
              <c:pt idx="1">
                <c:v>30</c:v>
              </c:pt>
              <c:pt idx="2">
                <c:v>230</c:v>
              </c:pt>
              <c:pt idx="3">
                <c:v>16</c:v>
              </c:pt>
              <c:pt idx="4">
                <c:v>168</c:v>
              </c:pt>
              <c:pt idx="5">
                <c:v>37</c:v>
              </c:pt>
              <c:pt idx="6">
                <c:v>195</c:v>
              </c:pt>
            </c:numLit>
          </c:val>
        </c:ser>
        <c:dLbls>
          <c:showLegendKey val="0"/>
          <c:showVal val="0"/>
          <c:showCatName val="0"/>
          <c:showSerName val="0"/>
          <c:showPercent val="0"/>
          <c:showBubbleSize val="0"/>
        </c:dLbls>
        <c:gapWidth val="150"/>
        <c:overlap val="-25"/>
        <c:axId val="92239840"/>
        <c:axId val="92239280"/>
      </c:barChart>
      <c:valAx>
        <c:axId val="92239280"/>
        <c:scaling>
          <c:orientation val="minMax"/>
        </c:scaling>
        <c:delete val="1"/>
        <c:axPos val="b"/>
        <c:numFmt formatCode="General" sourceLinked="0"/>
        <c:majorTickMark val="none"/>
        <c:minorTickMark val="none"/>
        <c:tickLblPos val="nextTo"/>
        <c:crossAx val="92239840"/>
        <c:crosses val="autoZero"/>
        <c:crossBetween val="between"/>
      </c:valAx>
      <c:catAx>
        <c:axId val="9223984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00" b="1" i="0" u="none" strike="noStrike" kern="1200" baseline="0">
                <a:solidFill>
                  <a:srgbClr val="000000"/>
                </a:solidFill>
                <a:latin typeface="Calibri"/>
                <a:ea typeface=""/>
                <a:cs typeface=""/>
              </a:defRPr>
            </a:pPr>
            <a:endParaRPr lang="fr-FR"/>
          </a:p>
        </c:txPr>
        <c:crossAx val="92239280"/>
        <c:crosses val="autoZero"/>
        <c:auto val="1"/>
        <c:lblAlgn val="ctr"/>
        <c:lblOffset val="100"/>
        <c:noMultiLvlLbl val="0"/>
      </c:catAx>
      <c:spPr>
        <a:noFill/>
        <a:ln>
          <a:noFill/>
        </a:ln>
      </c:spPr>
    </c:plotArea>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ea typeface=""/>
          <a:cs typeface=""/>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61000551081099E-2"/>
          <c:y val="2.2864692250571493E-2"/>
          <c:w val="0.90823433028912592"/>
          <c:h val="0.92891519392352395"/>
        </c:manualLayout>
      </c:layout>
      <c:barChart>
        <c:barDir val="bar"/>
        <c:grouping val="clustered"/>
        <c:varyColors val="0"/>
        <c:ser>
          <c:idx val="0"/>
          <c:order val="0"/>
          <c:tx>
            <c:strRef>
              <c:f>Comités!$A$6</c:f>
              <c:strCache>
                <c:ptCount val="1"/>
                <c:pt idx="0">
                  <c:v>ASPTT</c:v>
                </c:pt>
              </c:strCache>
            </c:strRef>
          </c:tx>
          <c:spPr>
            <a:solidFill>
              <a:schemeClr val="accent1"/>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Comités!$S$6</c:f>
              <c:numCache>
                <c:formatCode>0.00%</c:formatCode>
                <c:ptCount val="1"/>
                <c:pt idx="0">
                  <c:v>-0.38258877434135163</c:v>
                </c:pt>
              </c:numCache>
            </c:numRef>
          </c:val>
        </c:ser>
        <c:ser>
          <c:idx val="1"/>
          <c:order val="1"/>
          <c:tx>
            <c:strRef>
              <c:f>Comités!$A$7</c:f>
              <c:strCache>
                <c:ptCount val="1"/>
                <c:pt idx="0">
                  <c:v>ATHLETISME</c:v>
                </c:pt>
              </c:strCache>
            </c:strRef>
          </c:tx>
          <c:spPr>
            <a:solidFill>
              <a:schemeClr val="accent2"/>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Comités!$S$7</c:f>
              <c:numCache>
                <c:formatCode>0.00%</c:formatCode>
                <c:ptCount val="1"/>
                <c:pt idx="0">
                  <c:v>-0.26890756302521007</c:v>
                </c:pt>
              </c:numCache>
            </c:numRef>
          </c:val>
        </c:ser>
        <c:ser>
          <c:idx val="2"/>
          <c:order val="2"/>
          <c:tx>
            <c:strRef>
              <c:f>Comités!$A$8</c:f>
              <c:strCache>
                <c:ptCount val="1"/>
                <c:pt idx="0">
                  <c:v>BADMINTON</c:v>
                </c:pt>
              </c:strCache>
            </c:strRef>
          </c:tx>
          <c:spPr>
            <a:solidFill>
              <a:schemeClr val="accent3"/>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Comités!$S$8</c:f>
              <c:numCache>
                <c:formatCode>0.00%</c:formatCode>
                <c:ptCount val="1"/>
                <c:pt idx="0">
                  <c:v>-0.34551495016611294</c:v>
                </c:pt>
              </c:numCache>
            </c:numRef>
          </c:val>
        </c:ser>
        <c:ser>
          <c:idx val="3"/>
          <c:order val="3"/>
          <c:tx>
            <c:strRef>
              <c:f>Comités!$A$9</c:f>
              <c:strCache>
                <c:ptCount val="1"/>
                <c:pt idx="0">
                  <c:v>BASKETBALL</c:v>
                </c:pt>
              </c:strCache>
            </c:strRef>
          </c:tx>
          <c:spPr>
            <a:solidFill>
              <a:schemeClr val="accent4"/>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Comités!$S$9</c:f>
              <c:numCache>
                <c:formatCode>0.00%</c:formatCode>
                <c:ptCount val="1"/>
                <c:pt idx="0">
                  <c:v>-0.21505376344086022</c:v>
                </c:pt>
              </c:numCache>
            </c:numRef>
          </c:val>
        </c:ser>
        <c:ser>
          <c:idx val="4"/>
          <c:order val="4"/>
          <c:tx>
            <c:strRef>
              <c:f>Comités!$A$10</c:f>
              <c:strCache>
                <c:ptCount val="1"/>
                <c:pt idx="0">
                  <c:v>BOULES </c:v>
                </c:pt>
              </c:strCache>
            </c:strRef>
          </c:tx>
          <c:spPr>
            <a:solidFill>
              <a:schemeClr val="accent5"/>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Comités!$S$10</c:f>
              <c:numCache>
                <c:formatCode>0.00%</c:formatCode>
                <c:ptCount val="1"/>
                <c:pt idx="0">
                  <c:v>-0.22162162162162163</c:v>
                </c:pt>
              </c:numCache>
            </c:numRef>
          </c:val>
        </c:ser>
        <c:ser>
          <c:idx val="5"/>
          <c:order val="5"/>
          <c:tx>
            <c:strRef>
              <c:f>Comités!$A$11</c:f>
              <c:strCache>
                <c:ptCount val="1"/>
                <c:pt idx="0">
                  <c:v>BOXE</c:v>
                </c:pt>
              </c:strCache>
            </c:strRef>
          </c:tx>
          <c:spPr>
            <a:solidFill>
              <a:schemeClr val="accent6"/>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Comités!$S$11</c:f>
              <c:numCache>
                <c:formatCode>0.00%</c:formatCode>
                <c:ptCount val="1"/>
                <c:pt idx="0">
                  <c:v>-0.28426395939086296</c:v>
                </c:pt>
              </c:numCache>
            </c:numRef>
          </c:val>
        </c:ser>
        <c:ser>
          <c:idx val="6"/>
          <c:order val="6"/>
          <c:tx>
            <c:strRef>
              <c:f>Comités!$A$12</c:f>
              <c:strCache>
                <c:ptCount val="1"/>
                <c:pt idx="0">
                  <c:v>BOWLING</c:v>
                </c:pt>
              </c:strCache>
            </c:strRef>
          </c:tx>
          <c:spPr>
            <a:solidFill>
              <a:schemeClr val="accent1">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Comités!$S$12</c:f>
              <c:numCache>
                <c:formatCode>0.00%</c:formatCode>
                <c:ptCount val="1"/>
                <c:pt idx="0">
                  <c:v>0</c:v>
                </c:pt>
              </c:numCache>
            </c:numRef>
          </c:val>
        </c:ser>
        <c:ser>
          <c:idx val="7"/>
          <c:order val="7"/>
          <c:tx>
            <c:strRef>
              <c:f>Comités!$A$13</c:f>
              <c:strCache>
                <c:ptCount val="1"/>
                <c:pt idx="0">
                  <c:v>CYCLISME</c:v>
                </c:pt>
              </c:strCache>
            </c:strRef>
          </c:tx>
          <c:spPr>
            <a:solidFill>
              <a:schemeClr val="accent2">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Comités!$S$13</c:f>
              <c:numCache>
                <c:formatCode>0.00%</c:formatCode>
                <c:ptCount val="1"/>
                <c:pt idx="0">
                  <c:v>-0.10444444444444445</c:v>
                </c:pt>
              </c:numCache>
            </c:numRef>
          </c:val>
        </c:ser>
        <c:ser>
          <c:idx val="8"/>
          <c:order val="8"/>
          <c:tx>
            <c:strRef>
              <c:f>Comités!$A$14</c:f>
              <c:strCache>
                <c:ptCount val="1"/>
                <c:pt idx="0">
                  <c:v>CYCLOTOURISME</c:v>
                </c:pt>
              </c:strCache>
            </c:strRef>
          </c:tx>
          <c:spPr>
            <a:solidFill>
              <a:schemeClr val="accent3">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Comités!$S$14</c:f>
              <c:numCache>
                <c:formatCode>0.00%</c:formatCode>
                <c:ptCount val="1"/>
                <c:pt idx="0">
                  <c:v>-6.25E-2</c:v>
                </c:pt>
              </c:numCache>
            </c:numRef>
          </c:val>
        </c:ser>
        <c:ser>
          <c:idx val="9"/>
          <c:order val="9"/>
          <c:tx>
            <c:strRef>
              <c:f>Comités!$A$15</c:f>
              <c:strCache>
                <c:ptCount val="1"/>
                <c:pt idx="0">
                  <c:v>ESCRIME</c:v>
                </c:pt>
              </c:strCache>
            </c:strRef>
          </c:tx>
          <c:spPr>
            <a:solidFill>
              <a:schemeClr val="accent4">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Comités!$S$15</c:f>
              <c:numCache>
                <c:formatCode>0.00%</c:formatCode>
                <c:ptCount val="1"/>
                <c:pt idx="0">
                  <c:v>-0.52</c:v>
                </c:pt>
              </c:numCache>
            </c:numRef>
          </c:val>
        </c:ser>
        <c:ser>
          <c:idx val="10"/>
          <c:order val="10"/>
          <c:tx>
            <c:strRef>
              <c:f>Comités!$A$16</c:f>
              <c:strCache>
                <c:ptCount val="1"/>
                <c:pt idx="0">
                  <c:v>ETUDE ET SPORTS SOUS MARINS</c:v>
                </c:pt>
              </c:strCache>
            </c:strRef>
          </c:tx>
          <c:spPr>
            <a:solidFill>
              <a:schemeClr val="accent5">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Comités!$S$16</c:f>
              <c:numCache>
                <c:formatCode>0.00%</c:formatCode>
                <c:ptCount val="1"/>
                <c:pt idx="0">
                  <c:v>-0.40677966101694918</c:v>
                </c:pt>
              </c:numCache>
            </c:numRef>
          </c:val>
        </c:ser>
        <c:ser>
          <c:idx val="11"/>
          <c:order val="11"/>
          <c:tx>
            <c:strRef>
              <c:f>Comités!$A$17</c:f>
              <c:strCache>
                <c:ptCount val="1"/>
                <c:pt idx="0">
                  <c:v>FOOTBALL</c:v>
                </c:pt>
              </c:strCache>
            </c:strRef>
          </c:tx>
          <c:spPr>
            <a:solidFill>
              <a:schemeClr val="accent6">
                <a:lumMod val="6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Comités!$S$17</c:f>
              <c:numCache>
                <c:formatCode>0.00%</c:formatCode>
                <c:ptCount val="1"/>
                <c:pt idx="0">
                  <c:v>-9.5245667037684847E-2</c:v>
                </c:pt>
              </c:numCache>
            </c:numRef>
          </c:val>
        </c:ser>
        <c:ser>
          <c:idx val="12"/>
          <c:order val="12"/>
          <c:tx>
            <c:strRef>
              <c:f>Comités!$A$18</c:f>
              <c:strCache>
                <c:ptCount val="1"/>
                <c:pt idx="0">
                  <c:v>F S C F GYM</c:v>
                </c:pt>
              </c:strCache>
            </c:strRef>
          </c:tx>
          <c:spPr>
            <a:solidFill>
              <a:schemeClr val="accent1">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Comités!$S$18</c:f>
              <c:numCache>
                <c:formatCode>0.00%</c:formatCode>
                <c:ptCount val="1"/>
                <c:pt idx="0">
                  <c:v>-0.10884353741496598</c:v>
                </c:pt>
              </c:numCache>
            </c:numRef>
          </c:val>
        </c:ser>
        <c:ser>
          <c:idx val="13"/>
          <c:order val="13"/>
          <c:tx>
            <c:strRef>
              <c:f>Comités!$A$19</c:f>
              <c:strCache>
                <c:ptCount val="1"/>
                <c:pt idx="0">
                  <c:v>F S G T</c:v>
                </c:pt>
              </c:strCache>
            </c:strRef>
          </c:tx>
          <c:spPr>
            <a:solidFill>
              <a:schemeClr val="accent2">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Comités!$S$19</c:f>
              <c:numCache>
                <c:formatCode>0.00%</c:formatCode>
                <c:ptCount val="1"/>
                <c:pt idx="0">
                  <c:v>-0.47959183673469385</c:v>
                </c:pt>
              </c:numCache>
            </c:numRef>
          </c:val>
        </c:ser>
        <c:ser>
          <c:idx val="14"/>
          <c:order val="14"/>
          <c:tx>
            <c:strRef>
              <c:f>Comités!$A$20</c:f>
              <c:strCache>
                <c:ptCount val="1"/>
                <c:pt idx="0">
                  <c:v>GOLF</c:v>
                </c:pt>
              </c:strCache>
            </c:strRef>
          </c:tx>
          <c:spPr>
            <a:solidFill>
              <a:schemeClr val="accent3">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Comités!$S$20</c:f>
              <c:numCache>
                <c:formatCode>0.00%</c:formatCode>
                <c:ptCount val="1"/>
                <c:pt idx="0">
                  <c:v>-2.2038567493112948E-2</c:v>
                </c:pt>
              </c:numCache>
            </c:numRef>
          </c:val>
        </c:ser>
        <c:ser>
          <c:idx val="15"/>
          <c:order val="15"/>
          <c:tx>
            <c:strRef>
              <c:f>Comités!$A$21</c:f>
              <c:strCache>
                <c:ptCount val="1"/>
                <c:pt idx="0">
                  <c:v>GYMNASTIQUE VOLONTAIRE</c:v>
                </c:pt>
              </c:strCache>
            </c:strRef>
          </c:tx>
          <c:spPr>
            <a:solidFill>
              <a:schemeClr val="accent4">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Comités!$S$21</c:f>
              <c:numCache>
                <c:formatCode>0.00%</c:formatCode>
                <c:ptCount val="1"/>
                <c:pt idx="0">
                  <c:v>-0.46601941747572817</c:v>
                </c:pt>
              </c:numCache>
            </c:numRef>
          </c:val>
        </c:ser>
        <c:ser>
          <c:idx val="16"/>
          <c:order val="16"/>
          <c:tx>
            <c:strRef>
              <c:f>Comités!$A$22</c:f>
              <c:strCache>
                <c:ptCount val="1"/>
                <c:pt idx="0">
                  <c:v>HANDBALL</c:v>
                </c:pt>
              </c:strCache>
            </c:strRef>
          </c:tx>
          <c:spPr>
            <a:solidFill>
              <a:schemeClr val="accent5">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Comités!$S$22</c:f>
              <c:numCache>
                <c:formatCode>0.00%</c:formatCode>
                <c:ptCount val="1"/>
                <c:pt idx="0">
                  <c:v>-0.16802610114192496</c:v>
                </c:pt>
              </c:numCache>
            </c:numRef>
          </c:val>
        </c:ser>
        <c:ser>
          <c:idx val="17"/>
          <c:order val="17"/>
          <c:tx>
            <c:strRef>
              <c:f>Comités!$A$23</c:f>
              <c:strCache>
                <c:ptCount val="1"/>
                <c:pt idx="0">
                  <c:v>JUDO</c:v>
                </c:pt>
              </c:strCache>
            </c:strRef>
          </c:tx>
          <c:spPr>
            <a:solidFill>
              <a:schemeClr val="accent6">
                <a:lumMod val="80000"/>
                <a:lumOff val="2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Comités!$S$23</c:f>
              <c:numCache>
                <c:formatCode>0.00%</c:formatCode>
                <c:ptCount val="1"/>
                <c:pt idx="0">
                  <c:v>-0.44976816074188564</c:v>
                </c:pt>
              </c:numCache>
            </c:numRef>
          </c:val>
        </c:ser>
        <c:ser>
          <c:idx val="18"/>
          <c:order val="18"/>
          <c:tx>
            <c:strRef>
              <c:f>Comités!$A$24</c:f>
              <c:strCache>
                <c:ptCount val="1"/>
                <c:pt idx="0">
                  <c:v>PETANQUE</c:v>
                </c:pt>
              </c:strCache>
            </c:strRef>
          </c:tx>
          <c:spPr>
            <a:solidFill>
              <a:schemeClr val="accent1">
                <a:lumMod val="8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Comités!$S$24</c:f>
              <c:numCache>
                <c:formatCode>0.00%</c:formatCode>
                <c:ptCount val="1"/>
                <c:pt idx="0">
                  <c:v>-0.10256410256410256</c:v>
                </c:pt>
              </c:numCache>
            </c:numRef>
          </c:val>
        </c:ser>
        <c:ser>
          <c:idx val="19"/>
          <c:order val="19"/>
          <c:tx>
            <c:strRef>
              <c:f>Comités!$A$25</c:f>
              <c:strCache>
                <c:ptCount val="1"/>
                <c:pt idx="0">
                  <c:v>RANDONNEE PEDESTRE</c:v>
                </c:pt>
              </c:strCache>
            </c:strRef>
          </c:tx>
          <c:spPr>
            <a:solidFill>
              <a:schemeClr val="accent2">
                <a:lumMod val="8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Comités!$S$25</c:f>
              <c:numCache>
                <c:formatCode>0.00%</c:formatCode>
                <c:ptCount val="1"/>
                <c:pt idx="0">
                  <c:v>-0.31722054380664655</c:v>
                </c:pt>
              </c:numCache>
            </c:numRef>
          </c:val>
        </c:ser>
        <c:ser>
          <c:idx val="20"/>
          <c:order val="20"/>
          <c:tx>
            <c:strRef>
              <c:f>Comités!$A$26</c:f>
              <c:strCache>
                <c:ptCount val="1"/>
                <c:pt idx="0">
                  <c:v>RETRAITE SPORTIVE</c:v>
                </c:pt>
              </c:strCache>
            </c:strRef>
          </c:tx>
          <c:spPr>
            <a:solidFill>
              <a:schemeClr val="accent3">
                <a:lumMod val="8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Comités!$S$26</c:f>
              <c:numCache>
                <c:formatCode>0.00%</c:formatCode>
                <c:ptCount val="1"/>
                <c:pt idx="0">
                  <c:v>-0.35201328352013284</c:v>
                </c:pt>
              </c:numCache>
            </c:numRef>
          </c:val>
        </c:ser>
        <c:ser>
          <c:idx val="21"/>
          <c:order val="21"/>
          <c:tx>
            <c:strRef>
              <c:f>Comités!$A$27</c:f>
              <c:strCache>
                <c:ptCount val="1"/>
                <c:pt idx="0">
                  <c:v>RUGBY</c:v>
                </c:pt>
              </c:strCache>
            </c:strRef>
          </c:tx>
          <c:spPr>
            <a:solidFill>
              <a:schemeClr val="accent4">
                <a:lumMod val="8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Comités!$S$27</c:f>
              <c:numCache>
                <c:formatCode>0.00%</c:formatCode>
                <c:ptCount val="1"/>
                <c:pt idx="0">
                  <c:v>-0.11397849462365592</c:v>
                </c:pt>
              </c:numCache>
            </c:numRef>
          </c:val>
        </c:ser>
        <c:ser>
          <c:idx val="22"/>
          <c:order val="22"/>
          <c:tx>
            <c:strRef>
              <c:f>Comités!$A$28</c:f>
              <c:strCache>
                <c:ptCount val="1"/>
                <c:pt idx="0">
                  <c:v>SPORT ADAPTE</c:v>
                </c:pt>
              </c:strCache>
            </c:strRef>
          </c:tx>
          <c:spPr>
            <a:solidFill>
              <a:schemeClr val="accent5">
                <a:lumMod val="80000"/>
              </a:schemeClr>
            </a:solidFill>
            <a:ln>
              <a:noFill/>
            </a:ln>
            <a:effectLst/>
          </c:spPr>
          <c:invertIfNegative val="0"/>
          <c:dLbls>
            <c:dLbl>
              <c:idx val="0"/>
              <c:layout>
                <c:manualLayout>
                  <c:x val="-0.15341979139017928"/>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Comités!$S$28</c:f>
              <c:numCache>
                <c:formatCode>0.00%</c:formatCode>
                <c:ptCount val="1"/>
                <c:pt idx="0">
                  <c:v>-0.9919028340080972</c:v>
                </c:pt>
              </c:numCache>
            </c:numRef>
          </c:val>
        </c:ser>
        <c:ser>
          <c:idx val="23"/>
          <c:order val="23"/>
          <c:tx>
            <c:strRef>
              <c:f>Comités!$A$29</c:f>
              <c:strCache>
                <c:ptCount val="1"/>
                <c:pt idx="0">
                  <c:v>TENNIS</c:v>
                </c:pt>
              </c:strCache>
            </c:strRef>
          </c:tx>
          <c:spPr>
            <a:solidFill>
              <a:schemeClr val="accent6">
                <a:lumMod val="8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Comités!$S$29</c:f>
              <c:numCache>
                <c:formatCode>0.00%</c:formatCode>
                <c:ptCount val="1"/>
                <c:pt idx="0">
                  <c:v>-5.1228070175438595E-2</c:v>
                </c:pt>
              </c:numCache>
            </c:numRef>
          </c:val>
        </c:ser>
        <c:ser>
          <c:idx val="24"/>
          <c:order val="24"/>
          <c:tx>
            <c:strRef>
              <c:f>Comités!$A$30</c:f>
              <c:strCache>
                <c:ptCount val="1"/>
                <c:pt idx="0">
                  <c:v>TENNIS DE TABLE</c:v>
                </c:pt>
              </c:strCache>
            </c:strRef>
          </c:tx>
          <c:spPr>
            <a:solidFill>
              <a:schemeClr val="accent1">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Comités!$S$30</c:f>
              <c:numCache>
                <c:formatCode>0.00%</c:formatCode>
                <c:ptCount val="1"/>
                <c:pt idx="0">
                  <c:v>-0.27737226277372262</c:v>
                </c:pt>
              </c:numCache>
            </c:numRef>
          </c:val>
        </c:ser>
        <c:ser>
          <c:idx val="25"/>
          <c:order val="25"/>
          <c:tx>
            <c:strRef>
              <c:f>Comités!$A$31</c:f>
              <c:strCache>
                <c:ptCount val="1"/>
                <c:pt idx="0">
                  <c:v>TIR</c:v>
                </c:pt>
              </c:strCache>
            </c:strRef>
          </c:tx>
          <c:spPr>
            <a:solidFill>
              <a:schemeClr val="accent2">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Comités!$S$31</c:f>
              <c:numCache>
                <c:formatCode>0.00%</c:formatCode>
                <c:ptCount val="1"/>
                <c:pt idx="0">
                  <c:v>-5.5932203389830508E-2</c:v>
                </c:pt>
              </c:numCache>
            </c:numRef>
          </c:val>
        </c:ser>
        <c:ser>
          <c:idx val="26"/>
          <c:order val="26"/>
          <c:tx>
            <c:strRef>
              <c:f>Comités!$A$32</c:f>
              <c:strCache>
                <c:ptCount val="1"/>
                <c:pt idx="0">
                  <c:v>TIR A L'ARC</c:v>
                </c:pt>
              </c:strCache>
            </c:strRef>
          </c:tx>
          <c:spPr>
            <a:solidFill>
              <a:schemeClr val="accent3">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Comités!$S$32</c:f>
              <c:numCache>
                <c:formatCode>0.00%</c:formatCode>
                <c:ptCount val="1"/>
                <c:pt idx="0">
                  <c:v>-0.32624113475177308</c:v>
                </c:pt>
              </c:numCache>
            </c:numRef>
          </c:val>
        </c:ser>
        <c:ser>
          <c:idx val="27"/>
          <c:order val="27"/>
          <c:tx>
            <c:strRef>
              <c:f>Comités!$A$33</c:f>
              <c:strCache>
                <c:ptCount val="1"/>
                <c:pt idx="0">
                  <c:v>UFOLEP</c:v>
                </c:pt>
              </c:strCache>
            </c:strRef>
          </c:tx>
          <c:spPr>
            <a:solidFill>
              <a:schemeClr val="accent4">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Comités!$S$33</c:f>
              <c:numCache>
                <c:formatCode>0.00%</c:formatCode>
                <c:ptCount val="1"/>
                <c:pt idx="0">
                  <c:v>-0.3539325842696629</c:v>
                </c:pt>
              </c:numCache>
            </c:numRef>
          </c:val>
        </c:ser>
        <c:ser>
          <c:idx val="28"/>
          <c:order val="28"/>
          <c:tx>
            <c:strRef>
              <c:f>Comités!$A$34</c:f>
              <c:strCache>
                <c:ptCount val="1"/>
                <c:pt idx="0">
                  <c:v>UNSS</c:v>
                </c:pt>
              </c:strCache>
            </c:strRef>
          </c:tx>
          <c:spPr>
            <a:solidFill>
              <a:schemeClr val="accent5">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Comités!$S$34</c:f>
              <c:numCache>
                <c:formatCode>0.00%</c:formatCode>
                <c:ptCount val="1"/>
                <c:pt idx="0">
                  <c:v>-0.37236679058240396</c:v>
                </c:pt>
              </c:numCache>
            </c:numRef>
          </c:val>
        </c:ser>
        <c:ser>
          <c:idx val="29"/>
          <c:order val="29"/>
          <c:tx>
            <c:strRef>
              <c:f>Comités!$A$35</c:f>
              <c:strCache>
                <c:ptCount val="1"/>
                <c:pt idx="0">
                  <c:v>USEP</c:v>
                </c:pt>
              </c:strCache>
            </c:strRef>
          </c:tx>
          <c:spPr>
            <a:solidFill>
              <a:schemeClr val="accent6">
                <a:lumMod val="60000"/>
                <a:lumOff val="40000"/>
              </a:schemeClr>
            </a:solidFill>
            <a:ln>
              <a:noFill/>
            </a:ln>
            <a:effectLst/>
          </c:spPr>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Comités!$S$35</c:f>
              <c:numCache>
                <c:formatCode>0.00%</c:formatCode>
                <c:ptCount val="1"/>
                <c:pt idx="0">
                  <c:v>-0.63086009597637505</c:v>
                </c:pt>
              </c:numCache>
            </c:numRef>
          </c:val>
        </c:ser>
        <c:dLbls>
          <c:showLegendKey val="0"/>
          <c:showVal val="0"/>
          <c:showCatName val="0"/>
          <c:showSerName val="0"/>
          <c:showPercent val="0"/>
          <c:showBubbleSize val="0"/>
        </c:dLbls>
        <c:gapWidth val="150"/>
        <c:axId val="225110048"/>
        <c:axId val="225110608"/>
      </c:barChart>
      <c:catAx>
        <c:axId val="225110048"/>
        <c:scaling>
          <c:orientation val="minMax"/>
        </c:scaling>
        <c:delete val="1"/>
        <c:axPos val="l"/>
        <c:numFmt formatCode="General" sourceLinked="1"/>
        <c:majorTickMark val="none"/>
        <c:minorTickMark val="none"/>
        <c:tickLblPos val="nextTo"/>
        <c:crossAx val="225110608"/>
        <c:crosses val="autoZero"/>
        <c:auto val="1"/>
        <c:lblAlgn val="ctr"/>
        <c:lblOffset val="100"/>
        <c:noMultiLvlLbl val="0"/>
      </c:catAx>
      <c:valAx>
        <c:axId val="2251106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5110048"/>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'Clubs sans comité'!$A$6</c:f>
              <c:strCache>
                <c:ptCount val="1"/>
                <c:pt idx="0">
                  <c:v>MODELE CLUB HAUTE AUVERGNE</c:v>
                </c:pt>
              </c:strCache>
            </c:strRef>
          </c:tx>
          <c:spPr>
            <a:solidFill>
              <a:schemeClr val="accent1"/>
            </a:solidFill>
            <a:ln>
              <a:noFill/>
            </a:ln>
            <a:effectLst/>
          </c:spPr>
          <c:invertIfNegative val="0"/>
          <c:dLbls>
            <c:dLbl>
              <c:idx val="0"/>
              <c:layout/>
              <c:tx>
                <c:rich>
                  <a:bodyPr/>
                  <a:lstStyle/>
                  <a:p>
                    <a:fld id="{CAB8B149-475E-40BF-9475-72A3C21D8310}" type="SERIESNAME">
                      <a:rPr lang="fr-FR"/>
                      <a:pPr/>
                      <a:t>[NOM DE SÉRIE]</a:t>
                    </a:fld>
                    <a:r>
                      <a:rPr lang="fr-FR" baseline="0"/>
                      <a:t>; </a:t>
                    </a:r>
                    <a:fld id="{98C81422-D603-4823-B275-AC5E65BF1A96}" type="VALUE">
                      <a:rPr lang="fr-FR" baseline="0">
                        <a:solidFill>
                          <a:srgbClr val="C00000"/>
                        </a:solidFill>
                      </a:rPr>
                      <a:pPr/>
                      <a:t>[VALEUR]</a:t>
                    </a:fld>
                    <a:endParaRPr lang="fr-FR" baseline="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comité'!$R$6</c:f>
              <c:numCache>
                <c:formatCode>0.00%</c:formatCode>
                <c:ptCount val="1"/>
                <c:pt idx="0">
                  <c:v>-0.33333333333333331</c:v>
                </c:pt>
              </c:numCache>
            </c:numRef>
          </c:val>
        </c:ser>
        <c:ser>
          <c:idx val="1"/>
          <c:order val="1"/>
          <c:tx>
            <c:strRef>
              <c:f>'Clubs sans comité'!$A$7</c:f>
              <c:strCache>
                <c:ptCount val="1"/>
                <c:pt idx="0">
                  <c:v>ASS SPORTIVE AUTO ARVERNE</c:v>
                </c:pt>
              </c:strCache>
            </c:strRef>
          </c:tx>
          <c:spPr>
            <a:solidFill>
              <a:schemeClr val="accent2"/>
            </a:solidFill>
            <a:ln>
              <a:noFill/>
            </a:ln>
            <a:effectLst/>
          </c:spPr>
          <c:invertIfNegative val="0"/>
          <c:dLbls>
            <c:dLbl>
              <c:idx val="0"/>
              <c:layout>
                <c:manualLayout>
                  <c:x val="-1.0433005430892118E-2"/>
                  <c:y val="1.3712829565805076E-7"/>
                </c:manualLayout>
              </c:layout>
              <c:tx>
                <c:rich>
                  <a:bodyPr/>
                  <a:lstStyle/>
                  <a:p>
                    <a:fld id="{50C21E7D-07D5-419C-9764-6A136B8563AF}" type="SERIESNAME">
                      <a:rPr lang="en-US"/>
                      <a:pPr/>
                      <a:t>[NOM DE SÉRIE]</a:t>
                    </a:fld>
                    <a:r>
                      <a:rPr lang="en-US" baseline="0"/>
                      <a:t>; </a:t>
                    </a:r>
                    <a:fld id="{69810EEB-FAF9-4974-A2F2-8FD4A2F3CB09}" type="VALUE">
                      <a:rPr lang="en-US" baseline="0">
                        <a:solidFill>
                          <a:srgbClr val="C00000"/>
                        </a:solidFill>
                      </a:rPr>
                      <a:pPr/>
                      <a:t>[VALEUR]</a:t>
                    </a:fld>
                    <a:endParaRPr lang="en-US" baseline="0"/>
                  </a:p>
                </c:rich>
              </c:tx>
              <c:showLegendKey val="0"/>
              <c:showVal val="1"/>
              <c:showCatName val="0"/>
              <c:showSerName val="1"/>
              <c:showPercent val="0"/>
              <c:showBubbleSize val="0"/>
              <c:extLst>
                <c:ext xmlns:c15="http://schemas.microsoft.com/office/drawing/2012/chart" uri="{CE6537A1-D6FC-4f65-9D91-7224C49458BB}">
                  <c15:layout>
                    <c:manualLayout>
                      <c:w val="0.2501448876103437"/>
                      <c:h val="7.825142523976758E-2"/>
                    </c:manualLayout>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comité'!$R$7</c:f>
              <c:numCache>
                <c:formatCode>0.00%</c:formatCode>
                <c:ptCount val="1"/>
                <c:pt idx="0">
                  <c:v>-0.43396226415094341</c:v>
                </c:pt>
              </c:numCache>
            </c:numRef>
          </c:val>
        </c:ser>
        <c:ser>
          <c:idx val="2"/>
          <c:order val="2"/>
          <c:tx>
            <c:strRef>
              <c:f>'Clubs sans comité'!$A$8</c:f>
              <c:strCache>
                <c:ptCount val="1"/>
                <c:pt idx="0">
                  <c:v>AURILLAC MONTAGNE ET ESCALADE</c:v>
                </c:pt>
              </c:strCache>
            </c:strRef>
          </c:tx>
          <c:spPr>
            <a:solidFill>
              <a:schemeClr val="accent3"/>
            </a:solidFill>
            <a:ln>
              <a:noFill/>
            </a:ln>
            <a:effectLst/>
          </c:spPr>
          <c:invertIfNegative val="0"/>
          <c:dLbls>
            <c:dLbl>
              <c:idx val="0"/>
              <c:layout/>
              <c:tx>
                <c:rich>
                  <a:bodyPr/>
                  <a:lstStyle/>
                  <a:p>
                    <a:fld id="{F99BB790-8CF2-46A9-928B-D1CE9EF62FE6}" type="SERIESNAME">
                      <a:rPr lang="fr-FR"/>
                      <a:pPr/>
                      <a:t>[NOM DE SÉRIE]</a:t>
                    </a:fld>
                    <a:r>
                      <a:rPr lang="fr-FR" baseline="0"/>
                      <a:t>; </a:t>
                    </a:r>
                    <a:fld id="{7BBDEE44-2B7E-4B3C-B366-4A2D1BEE6349}" type="VALUE">
                      <a:rPr lang="fr-FR" baseline="0">
                        <a:solidFill>
                          <a:srgbClr val="C00000"/>
                        </a:solidFill>
                      </a:rPr>
                      <a:pPr/>
                      <a:t>[VALEUR]</a:t>
                    </a:fld>
                    <a:endParaRPr lang="fr-FR" baseline="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comité'!$R$8</c:f>
              <c:numCache>
                <c:formatCode>0.00%</c:formatCode>
                <c:ptCount val="1"/>
                <c:pt idx="0">
                  <c:v>-0.25566343042071199</c:v>
                </c:pt>
              </c:numCache>
            </c:numRef>
          </c:val>
        </c:ser>
        <c:ser>
          <c:idx val="3"/>
          <c:order val="3"/>
          <c:tx>
            <c:strRef>
              <c:f>'Clubs sans comité'!$A$9</c:f>
              <c:strCache>
                <c:ptCount val="1"/>
                <c:pt idx="0">
                  <c:v>CARTOUCH</c:v>
                </c:pt>
              </c:strCache>
            </c:strRef>
          </c:tx>
          <c:spPr>
            <a:solidFill>
              <a:schemeClr val="accent4"/>
            </a:solidFill>
            <a:ln>
              <a:noFill/>
            </a:ln>
            <a:effectLst/>
          </c:spPr>
          <c:invertIfNegative val="0"/>
          <c:dLbls>
            <c:dLbl>
              <c:idx val="0"/>
              <c:layout/>
              <c:tx>
                <c:rich>
                  <a:bodyPr wrap="square" lIns="38100" tIns="19050" rIns="38100" bIns="19050" anchor="ctr" anchorCtr="0">
                    <a:noAutofit/>
                  </a:bodyPr>
                  <a:lstStyle/>
                  <a:p>
                    <a:pPr algn="ctr" rtl="0">
                      <a:defRPr lang="fr-FR" sz="1050" b="1" i="0" u="none" strike="noStrike" kern="1200" baseline="0">
                        <a:solidFill>
                          <a:sysClr val="windowText" lastClr="000000"/>
                        </a:solidFill>
                        <a:latin typeface="+mn-lt"/>
                        <a:ea typeface="+mn-ea"/>
                        <a:cs typeface="+mn-cs"/>
                      </a:defRPr>
                    </a:pPr>
                    <a:fld id="{4A6221A5-DF3C-4CD1-8267-6BDCFD9E0E90}" type="SERIESNAME">
                      <a:rPr lang="en-US"/>
                      <a:pPr algn="ctr" rtl="0">
                        <a:defRPr lang="fr-FR" sz="1050" b="1" i="0" u="none" strike="noStrike" kern="1200" baseline="0">
                          <a:solidFill>
                            <a:sysClr val="windowText" lastClr="000000"/>
                          </a:solidFill>
                          <a:latin typeface="+mn-lt"/>
                          <a:ea typeface="+mn-ea"/>
                          <a:cs typeface="+mn-cs"/>
                        </a:defRPr>
                      </a:pPr>
                      <a:t>[NOM DE SÉRIE]</a:t>
                    </a:fld>
                    <a:r>
                      <a:rPr lang="en-US" baseline="0"/>
                      <a:t>; </a:t>
                    </a:r>
                    <a:fld id="{1B69FA83-7F5F-4849-80D5-CD039459C622}" type="VALUE">
                      <a:rPr lang="en-US" baseline="0">
                        <a:solidFill>
                          <a:srgbClr val="C00000"/>
                        </a:solidFill>
                      </a:rPr>
                      <a:pPr algn="ctr" rtl="0">
                        <a:defRPr lang="fr-FR" sz="1050" b="1" i="0" u="none" strike="noStrike" kern="1200" baseline="0">
                          <a:solidFill>
                            <a:sysClr val="windowText" lastClr="000000"/>
                          </a:solidFill>
                          <a:latin typeface="+mn-lt"/>
                          <a:ea typeface="+mn-ea"/>
                          <a:cs typeface="+mn-cs"/>
                        </a:defRPr>
                      </a:pPr>
                      <a:t>[VALEUR]</a:t>
                    </a:fld>
                    <a:endParaRPr lang="en-US" baseline="0"/>
                  </a:p>
                </c:rich>
              </c:tx>
              <c:spPr>
                <a:noFill/>
                <a:ln>
                  <a:noFill/>
                </a:ln>
                <a:effectLst/>
              </c:sp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comité'!$R$9</c:f>
              <c:numCache>
                <c:formatCode>0.00%</c:formatCode>
                <c:ptCount val="1"/>
                <c:pt idx="0">
                  <c:v>-0.52941176470588236</c:v>
                </c:pt>
              </c:numCache>
            </c:numRef>
          </c:val>
        </c:ser>
        <c:ser>
          <c:idx val="4"/>
          <c:order val="4"/>
          <c:tx>
            <c:strRef>
              <c:f>'Clubs sans comité'!$A$10</c:f>
              <c:strCache>
                <c:ptCount val="1"/>
                <c:pt idx="0">
                  <c:v>TOUT UN CIRQUE</c:v>
                </c:pt>
              </c:strCache>
            </c:strRef>
          </c:tx>
          <c:spPr>
            <a:solidFill>
              <a:schemeClr val="accent5"/>
            </a:solidFill>
            <a:ln>
              <a:noFill/>
            </a:ln>
            <a:effectLst/>
          </c:spPr>
          <c:invertIfNegative val="0"/>
          <c:dLbls>
            <c:dLbl>
              <c:idx val="0"/>
              <c:layout/>
              <c:tx>
                <c:rich>
                  <a:bodyPr/>
                  <a:lstStyle/>
                  <a:p>
                    <a:fld id="{B70FD1DD-89E9-4EA7-9D88-16B802C49234}" type="SERIESNAME">
                      <a:rPr lang="en-US"/>
                      <a:pPr/>
                      <a:t>[NOM DE SÉRIE]</a:t>
                    </a:fld>
                    <a:r>
                      <a:rPr lang="en-US" baseline="0"/>
                      <a:t>; </a:t>
                    </a:r>
                    <a:fld id="{6778AB3E-38A5-4984-931D-67B0D72E4C1F}" type="VALUE">
                      <a:rPr lang="en-US" baseline="0">
                        <a:solidFill>
                          <a:srgbClr val="C00000"/>
                        </a:solidFill>
                      </a:rPr>
                      <a:pPr/>
                      <a:t>[VALEUR]</a:t>
                    </a:fld>
                    <a:endParaRPr lang="en-US" baseline="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comité'!$R$10</c:f>
              <c:numCache>
                <c:formatCode>0.00%</c:formatCode>
                <c:ptCount val="1"/>
                <c:pt idx="0">
                  <c:v>-4.5454545454545456E-2</c:v>
                </c:pt>
              </c:numCache>
            </c:numRef>
          </c:val>
        </c:ser>
        <c:ser>
          <c:idx val="5"/>
          <c:order val="5"/>
          <c:tx>
            <c:strRef>
              <c:f>'Clubs sans comité'!$A$11</c:f>
              <c:strCache>
                <c:ptCount val="1"/>
                <c:pt idx="0">
                  <c:v>ASVOLT </c:v>
                </c:pt>
              </c:strCache>
            </c:strRef>
          </c:tx>
          <c:spPr>
            <a:solidFill>
              <a:schemeClr val="accent6"/>
            </a:solidFill>
            <a:ln>
              <a:noFill/>
            </a:ln>
            <a:effectLst/>
          </c:spPr>
          <c:invertIfNegative val="0"/>
          <c:dLbls>
            <c:dLbl>
              <c:idx val="0"/>
              <c:layout/>
              <c:tx>
                <c:rich>
                  <a:bodyPr/>
                  <a:lstStyle/>
                  <a:p>
                    <a:fld id="{B797762C-1219-4028-AA03-5EA338D21306}" type="SERIESNAME">
                      <a:rPr lang="en-US"/>
                      <a:pPr/>
                      <a:t>[NOM DE SÉRIE]</a:t>
                    </a:fld>
                    <a:r>
                      <a:rPr lang="en-US" baseline="0"/>
                      <a:t>; </a:t>
                    </a:r>
                    <a:fld id="{00B3D63A-7384-4513-AB67-FA29ECF05431}" type="VALUE">
                      <a:rPr lang="en-US" baseline="0">
                        <a:solidFill>
                          <a:srgbClr val="C00000"/>
                        </a:solidFill>
                      </a:rPr>
                      <a:pPr/>
                      <a:t>[VALEUR]</a:t>
                    </a:fld>
                    <a:endParaRPr lang="en-US" baseline="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nchorCtr="0">
                <a:spAutoFit/>
              </a:bodyPr>
              <a:lstStyle/>
              <a:p>
                <a:pPr algn="ctr" rtl="0">
                  <a:defRPr lang="fr-FR" sz="1050" b="1"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comité'!$R$11</c:f>
              <c:numCache>
                <c:formatCode>0.00%</c:formatCode>
                <c:ptCount val="1"/>
                <c:pt idx="0">
                  <c:v>-0.15909090909090909</c:v>
                </c:pt>
              </c:numCache>
            </c:numRef>
          </c:val>
        </c:ser>
        <c:ser>
          <c:idx val="6"/>
          <c:order val="6"/>
          <c:tx>
            <c:strRef>
              <c:f>'Clubs sans comité'!$A$12</c:f>
              <c:strCache>
                <c:ptCount val="1"/>
                <c:pt idx="0">
                  <c:v>SKI CLUB DU LIORAN</c:v>
                </c:pt>
              </c:strCache>
            </c:strRef>
          </c:tx>
          <c:spPr>
            <a:solidFill>
              <a:schemeClr val="accent1">
                <a:lumMod val="60000"/>
              </a:schemeClr>
            </a:solidFill>
            <a:ln>
              <a:noFill/>
            </a:ln>
            <a:effectLst/>
          </c:spPr>
          <c:invertIfNegative val="0"/>
          <c:dLbls>
            <c:dLbl>
              <c:idx val="0"/>
              <c:layout/>
              <c:tx>
                <c:rich>
                  <a:bodyPr/>
                  <a:lstStyle/>
                  <a:p>
                    <a:fld id="{65BB6208-34DC-40BE-A7E1-F3C775C3CF30}" type="SERIESNAME">
                      <a:rPr lang="fr-FR" sz="1050" b="1"/>
                      <a:pPr/>
                      <a:t>[NOM DE SÉRIE]</a:t>
                    </a:fld>
                    <a:r>
                      <a:rPr lang="fr-FR" sz="1050" b="1" baseline="0"/>
                      <a:t>; </a:t>
                    </a:r>
                    <a:fld id="{305CB219-476C-430C-A7CC-132CEFB81A98}" type="VALUE">
                      <a:rPr lang="fr-FR" sz="1050" b="1" baseline="0">
                        <a:solidFill>
                          <a:srgbClr val="C00000"/>
                        </a:solidFill>
                      </a:rPr>
                      <a:pPr/>
                      <a:t>[VALEUR]</a:t>
                    </a:fld>
                    <a:endParaRPr lang="fr-FR" sz="1050" b="1" baseline="0"/>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'Clubs sans comité'!$R$12</c:f>
              <c:numCache>
                <c:formatCode>0.00%</c:formatCode>
                <c:ptCount val="1"/>
                <c:pt idx="0">
                  <c:v>-0.2585551330798479</c:v>
                </c:pt>
              </c:numCache>
            </c:numRef>
          </c:val>
        </c:ser>
        <c:dLbls>
          <c:showLegendKey val="0"/>
          <c:showVal val="0"/>
          <c:showCatName val="0"/>
          <c:showSerName val="0"/>
          <c:showPercent val="0"/>
          <c:showBubbleSize val="0"/>
        </c:dLbls>
        <c:gapWidth val="150"/>
        <c:axId val="135433232"/>
        <c:axId val="135433792"/>
      </c:barChart>
      <c:catAx>
        <c:axId val="135433232"/>
        <c:scaling>
          <c:orientation val="minMax"/>
        </c:scaling>
        <c:delete val="1"/>
        <c:axPos val="l"/>
        <c:numFmt formatCode="General" sourceLinked="1"/>
        <c:majorTickMark val="none"/>
        <c:minorTickMark val="none"/>
        <c:tickLblPos val="nextTo"/>
        <c:crossAx val="135433792"/>
        <c:crosses val="autoZero"/>
        <c:auto val="1"/>
        <c:lblAlgn val="ctr"/>
        <c:lblOffset val="100"/>
        <c:noMultiLvlLbl val="0"/>
      </c:catAx>
      <c:valAx>
        <c:axId val="13543379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13543323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c:style val="2"/>
  <c:chart>
    <c:autoTitleDeleted val="1"/>
    <c:view3D>
      <c:rotX val="14"/>
      <c:rotY val="19"/>
      <c:rAngAx val="1"/>
    </c:view3D>
    <c:floor>
      <c:thickness val="0"/>
      <c:spPr>
        <a:noFill/>
        <a:ln>
          <a:noFill/>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Série1</c:v>
          </c:tx>
          <c:spPr>
            <a:solidFill>
              <a:srgbClr val="5B9BD5"/>
            </a:solidFill>
            <a:ln>
              <a:noFill/>
            </a:ln>
          </c:spPr>
          <c:invertIfNegative val="0"/>
          <c:dPt>
            <c:idx val="0"/>
            <c:invertIfNegative val="0"/>
            <c:bubble3D val="0"/>
          </c:dPt>
          <c:dPt>
            <c:idx val="1"/>
            <c:invertIfNegative val="0"/>
            <c:bubble3D val="0"/>
            <c:spPr>
              <a:solidFill>
                <a:srgbClr val="7030A0"/>
              </a:solidFill>
              <a:ln>
                <a:noFill/>
              </a:ln>
            </c:spPr>
          </c:dPt>
          <c:dLbls>
            <c:dLbl>
              <c:idx val="0"/>
              <c:layout>
                <c:manualLayout>
                  <c:x val="4.5835532662106104E-2"/>
                  <c:y val="-8.130042560548092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6.9156741148261758E-2"/>
                  <c:y val="-0.10682831009809687"/>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7030A0"/>
                      </a:solidFill>
                      <a:latin typeface="Calibri"/>
                      <a:ea typeface=""/>
                      <a:cs typefac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70C0"/>
                    </a:solidFill>
                    <a:latin typeface="Calibri"/>
                    <a:ea typeface=""/>
                    <a:cs typeface=""/>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2"/>
              <c:pt idx="0">
                <c:v>1</c:v>
              </c:pt>
              <c:pt idx="1">
                <c:v>2</c:v>
              </c:pt>
            </c:strLit>
          </c:cat>
          <c:val>
            <c:numLit>
              <c:formatCode>General</c:formatCode>
              <c:ptCount val="2"/>
              <c:pt idx="0">
                <c:v>909</c:v>
              </c:pt>
              <c:pt idx="1">
                <c:v>696</c:v>
              </c:pt>
            </c:numLit>
          </c:val>
        </c:ser>
        <c:dLbls>
          <c:showLegendKey val="0"/>
          <c:showVal val="0"/>
          <c:showCatName val="0"/>
          <c:showSerName val="0"/>
          <c:showPercent val="0"/>
          <c:showBubbleSize val="0"/>
        </c:dLbls>
        <c:gapWidth val="75"/>
        <c:shape val="box"/>
        <c:axId val="92616288"/>
        <c:axId val="92615728"/>
        <c:axId val="0"/>
      </c:bar3DChart>
      <c:valAx>
        <c:axId val="92615728"/>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200" b="1" i="0" u="none" strike="noStrike" kern="1200" baseline="0">
                <a:solidFill>
                  <a:srgbClr val="000000"/>
                </a:solidFill>
                <a:latin typeface="Calibri"/>
                <a:ea typeface=""/>
                <a:cs typeface=""/>
              </a:defRPr>
            </a:pPr>
            <a:endParaRPr lang="fr-FR"/>
          </a:p>
        </c:txPr>
        <c:crossAx val="92616288"/>
        <c:crosses val="autoZero"/>
        <c:crossBetween val="between"/>
      </c:valAx>
      <c:catAx>
        <c:axId val="92616288"/>
        <c:scaling>
          <c:orientation val="minMax"/>
        </c:scaling>
        <c:delete val="1"/>
        <c:axPos val="b"/>
        <c:numFmt formatCode="General" sourceLinked="0"/>
        <c:majorTickMark val="none"/>
        <c:minorTickMark val="none"/>
        <c:tickLblPos val="nextTo"/>
        <c:crossAx val="92615728"/>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ea typeface=""/>
          <a:cs typeface=""/>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895160379624769"/>
          <c:y val="4.132266401838406E-2"/>
          <c:w val="0.80615046534693724"/>
          <c:h val="0.87040109974920554"/>
        </c:manualLayout>
      </c:layout>
      <c:bar3DChart>
        <c:barDir val="col"/>
        <c:grouping val="clustered"/>
        <c:varyColors val="0"/>
        <c:ser>
          <c:idx val="0"/>
          <c:order val="0"/>
          <c:spPr>
            <a:solidFill>
              <a:schemeClr val="accent1"/>
            </a:solidFill>
            <a:ln w="25400">
              <a:noFill/>
            </a:ln>
          </c:spPr>
          <c:invertIfNegative val="0"/>
          <c:dPt>
            <c:idx val="1"/>
            <c:invertIfNegative val="0"/>
            <c:bubble3D val="0"/>
            <c:spPr>
              <a:solidFill>
                <a:srgbClr val="7030A0"/>
              </a:solidFill>
              <a:ln>
                <a:noFill/>
              </a:ln>
              <a:effectLst/>
              <a:sp3d/>
            </c:spPr>
          </c:dPt>
          <c:dLbls>
            <c:dLbl>
              <c:idx val="0"/>
              <c:layout>
                <c:manualLayout>
                  <c:x val="4.5773342777112952E-2"/>
                  <c:y val="-7.3831199786063922E-2"/>
                </c:manualLayout>
              </c:layout>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062377776920007E-2"/>
                  <c:y val="-9.714631550797885E-2"/>
                </c:manualLayout>
              </c:layout>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(Comités!$I$36,Comités!$P$36)</c:f>
              <c:numCache>
                <c:formatCode>General</c:formatCode>
                <c:ptCount val="2"/>
                <c:pt idx="0">
                  <c:v>31964</c:v>
                </c:pt>
                <c:pt idx="1">
                  <c:v>23451</c:v>
                </c:pt>
              </c:numCache>
            </c:numRef>
          </c:val>
        </c:ser>
        <c:dLbls>
          <c:showLegendKey val="0"/>
          <c:showVal val="0"/>
          <c:showCatName val="0"/>
          <c:showSerName val="0"/>
          <c:showPercent val="0"/>
          <c:showBubbleSize val="0"/>
        </c:dLbls>
        <c:gapWidth val="75"/>
        <c:shape val="box"/>
        <c:axId val="92618528"/>
        <c:axId val="92619088"/>
        <c:axId val="0"/>
      </c:bar3DChart>
      <c:catAx>
        <c:axId val="92618528"/>
        <c:scaling>
          <c:orientation val="minMax"/>
        </c:scaling>
        <c:delete val="1"/>
        <c:axPos val="b"/>
        <c:majorTickMark val="out"/>
        <c:minorTickMark val="none"/>
        <c:tickLblPos val="nextTo"/>
        <c:crossAx val="92619088"/>
        <c:crosses val="autoZero"/>
        <c:auto val="1"/>
        <c:lblAlgn val="ctr"/>
        <c:lblOffset val="100"/>
        <c:noMultiLvlLbl val="0"/>
      </c:catAx>
      <c:valAx>
        <c:axId val="9261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92618528"/>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3" name="Espace réservé de la date 2"/>
          <p:cNvSpPr txBox="1">
            <a:spLocks noGrp="1"/>
          </p:cNvSpPr>
          <p:nvPr>
            <p:ph type="dt" idx="1"/>
          </p:nvPr>
        </p:nvSpPr>
        <p:spPr>
          <a:xfrm>
            <a:off x="3849688" y="0"/>
            <a:ext cx="2946397" cy="496884"/>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2134C7D2-4214-4604-9A0A-D8C4240D5A75}" type="datetime1">
              <a:rPr lang="fr-FR"/>
              <a:pPr lvl="0"/>
              <a:t>01/03/2021</a:t>
            </a:fld>
            <a:endParaRPr lang="fr-FR"/>
          </a:p>
        </p:txBody>
      </p:sp>
      <p:sp>
        <p:nvSpPr>
          <p:cNvPr id="4" name="Espace réservé de l'image des diapositives 3"/>
          <p:cNvSpPr>
            <a:spLocks noGrp="1" noRot="1" noChangeAspect="1"/>
          </p:cNvSpPr>
          <p:nvPr>
            <p:ph type="sldImg" idx="2"/>
          </p:nvPr>
        </p:nvSpPr>
        <p:spPr>
          <a:xfrm>
            <a:off x="917572" y="744541"/>
            <a:ext cx="4962521" cy="3722686"/>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79454" y="4714875"/>
            <a:ext cx="5438778" cy="4467228"/>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9428158"/>
            <a:ext cx="2946397" cy="49688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7" name="Espace réservé du numéro de diapositive 6"/>
          <p:cNvSpPr txBox="1">
            <a:spLocks noGrp="1"/>
          </p:cNvSpPr>
          <p:nvPr>
            <p:ph type="sldNum" sz="quarter" idx="5"/>
          </p:nvPr>
        </p:nvSpPr>
        <p:spPr>
          <a:xfrm>
            <a:off x="3849688" y="9428158"/>
            <a:ext cx="2946397" cy="496884"/>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88318E3C-E59F-4A56-A6FD-9CC81DF9FFFA}" type="slidenum">
              <a:t>‹N°›</a:t>
            </a:fld>
            <a:endParaRPr lang="fr-FR"/>
          </a:p>
        </p:txBody>
      </p:sp>
    </p:spTree>
    <p:extLst>
      <p:ext uri="{BB962C8B-B14F-4D97-AF65-F5344CB8AC3E}">
        <p14:creationId xmlns:p14="http://schemas.microsoft.com/office/powerpoint/2010/main" val="2984047554"/>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fr-FR" sz="1200" b="0" i="0" u="none" strike="noStrike" kern="1200" cap="none" spc="0" baseline="0">
        <a:solidFill>
          <a:srgbClr val="000000"/>
        </a:solidFill>
        <a:uFillTx/>
        <a:latin typeface="Calibri"/>
        <a:ea typeface=""/>
        <a:cs typeface=""/>
      </a:defRPr>
    </a:lvl1pPr>
    <a:lvl2pPr marL="457200" marR="0" lvl="1" indent="0" algn="l" defTabSz="914400" rtl="0" fontAlgn="auto" hangingPunct="0">
      <a:lnSpc>
        <a:spcPct val="100000"/>
      </a:lnSpc>
      <a:spcBef>
        <a:spcPts val="400"/>
      </a:spcBef>
      <a:spcAft>
        <a:spcPts val="0"/>
      </a:spcAft>
      <a:buNone/>
      <a:tabLst/>
      <a:defRPr lang="fr-FR" sz="1200" b="0" i="0" u="none" strike="noStrike" kern="1200" cap="none" spc="0" baseline="0">
        <a:solidFill>
          <a:srgbClr val="000000"/>
        </a:solidFill>
        <a:uFillTx/>
        <a:latin typeface="Calibri"/>
        <a:ea typeface=""/>
        <a:cs typeface=""/>
      </a:defRPr>
    </a:lvl2pPr>
    <a:lvl3pPr marL="914400" marR="0" lvl="2" indent="0" algn="l" defTabSz="914400" rtl="0" fontAlgn="auto" hangingPunct="0">
      <a:lnSpc>
        <a:spcPct val="100000"/>
      </a:lnSpc>
      <a:spcBef>
        <a:spcPts val="400"/>
      </a:spcBef>
      <a:spcAft>
        <a:spcPts val="0"/>
      </a:spcAft>
      <a:buNone/>
      <a:tabLst/>
      <a:defRPr lang="fr-FR" sz="1200" b="0" i="0" u="none" strike="noStrike" kern="1200" cap="none" spc="0" baseline="0">
        <a:solidFill>
          <a:srgbClr val="000000"/>
        </a:solidFill>
        <a:uFillTx/>
        <a:latin typeface="Calibri"/>
        <a:ea typeface=""/>
        <a:cs typeface=""/>
      </a:defRPr>
    </a:lvl3pPr>
    <a:lvl4pPr marL="1371600" marR="0" lvl="3" indent="0" algn="l" defTabSz="914400" rtl="0" fontAlgn="auto" hangingPunct="0">
      <a:lnSpc>
        <a:spcPct val="100000"/>
      </a:lnSpc>
      <a:spcBef>
        <a:spcPts val="400"/>
      </a:spcBef>
      <a:spcAft>
        <a:spcPts val="0"/>
      </a:spcAft>
      <a:buNone/>
      <a:tabLst/>
      <a:defRPr lang="fr-FR" sz="1200" b="0" i="0" u="none" strike="noStrike" kern="1200" cap="none" spc="0" baseline="0">
        <a:solidFill>
          <a:srgbClr val="000000"/>
        </a:solidFill>
        <a:uFillTx/>
        <a:latin typeface="Calibri"/>
        <a:ea typeface=""/>
        <a:cs typeface=""/>
      </a:defRPr>
    </a:lvl4pPr>
    <a:lvl5pPr marL="1828800" marR="0" lvl="4" indent="0" algn="l" defTabSz="914400" rtl="0" fontAlgn="auto" hangingPunct="0">
      <a:lnSpc>
        <a:spcPct val="100000"/>
      </a:lnSpc>
      <a:spcBef>
        <a:spcPts val="400"/>
      </a:spcBef>
      <a:spcAft>
        <a:spcPts val="0"/>
      </a:spcAft>
      <a:buNone/>
      <a:tabLst/>
      <a:defRPr lang="fr-FR"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a:ln w="12701">
            <a:solidFill>
              <a:srgbClr val="000000"/>
            </a:solidFill>
            <a:prstDash val="solid"/>
            <a:miter/>
          </a:ln>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49688" y="9428158"/>
            <a:ext cx="2946397" cy="496884"/>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507490-7F49-4104-B535-39070AE6DB05}" type="slidenum">
              <a:t>7</a:t>
            </a:fld>
            <a:endParaRPr lang="fr-FR" sz="1200" b="0" i="0" u="none" strike="noStrike" kern="1200" cap="none" spc="0" baseline="0">
              <a:solidFill>
                <a:srgbClr val="000000"/>
              </a:solidFill>
              <a:uFillTx/>
              <a:latin typeface="Calibri" pitchFamily="34"/>
              <a:ea typeface=""/>
              <a:cs typeface=""/>
            </a:endParaRPr>
          </a:p>
        </p:txBody>
      </p:sp>
    </p:spTree>
    <p:extLst>
      <p:ext uri="{BB962C8B-B14F-4D97-AF65-F5344CB8AC3E}">
        <p14:creationId xmlns:p14="http://schemas.microsoft.com/office/powerpoint/2010/main" val="327111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ln w="12701">
            <a:solidFill>
              <a:srgbClr val="000000"/>
            </a:solidFill>
            <a:prstDash val="solid"/>
            <a:miter/>
          </a:ln>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49688" y="9428158"/>
            <a:ext cx="2946397" cy="496884"/>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1A4FE5-57DE-44EC-93FB-A5E36BCD3A00}" type="slidenum">
              <a:t>9</a:t>
            </a:fld>
            <a:endParaRPr lang="fr-FR" sz="1200" b="0" i="0" u="none" strike="noStrike" kern="1200" cap="none" spc="0" baseline="0">
              <a:solidFill>
                <a:srgbClr val="000000"/>
              </a:solidFill>
              <a:uFillTx/>
              <a:latin typeface="Calibri" pitchFamily="34"/>
              <a:ea typeface=""/>
              <a:cs typeface=""/>
            </a:endParaRPr>
          </a:p>
        </p:txBody>
      </p:sp>
    </p:spTree>
    <p:extLst>
      <p:ext uri="{BB962C8B-B14F-4D97-AF65-F5344CB8AC3E}">
        <p14:creationId xmlns:p14="http://schemas.microsoft.com/office/powerpoint/2010/main" val="58419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4"/>
          <p:cNvGrpSpPr/>
          <p:nvPr/>
        </p:nvGrpSpPr>
        <p:grpSpPr>
          <a:xfrm>
            <a:off x="203197" y="0"/>
            <a:ext cx="3778256" cy="6858000"/>
            <a:chOff x="203197" y="0"/>
            <a:chExt cx="3778256" cy="6858000"/>
          </a:xfrm>
        </p:grpSpPr>
        <p:sp>
          <p:nvSpPr>
            <p:cNvPr id="3" name="Freeform 6"/>
            <p:cNvSpPr/>
            <p:nvPr/>
          </p:nvSpPr>
          <p:spPr>
            <a:xfrm>
              <a:off x="641351" y="0"/>
              <a:ext cx="1365254" cy="3971925"/>
            </a:xfrm>
            <a:custGeom>
              <a:avLst/>
              <a:gdLst>
                <a:gd name="f0" fmla="val w"/>
                <a:gd name="f1" fmla="val h"/>
                <a:gd name="f2" fmla="val 0"/>
                <a:gd name="f3" fmla="val 860"/>
                <a:gd name="f4" fmla="val 2502"/>
                <a:gd name="f5" fmla="val 2445"/>
                <a:gd name="f6" fmla="val 228"/>
                <a:gd name="f7" fmla="val 620"/>
                <a:gd name="f8" fmla="*/ f0 1 860"/>
                <a:gd name="f9" fmla="*/ f1 1 2502"/>
                <a:gd name="f10" fmla="+- f4 0 f2"/>
                <a:gd name="f11" fmla="+- f3 0 f2"/>
                <a:gd name="f12" fmla="*/ f11 1 860"/>
                <a:gd name="f13" fmla="*/ f10 1 2502"/>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860" h="2502">
                  <a:moveTo>
                    <a:pt x="f2" y="f5"/>
                  </a:moveTo>
                  <a:lnTo>
                    <a:pt x="f6" y="f4"/>
                  </a:lnTo>
                  <a:lnTo>
                    <a:pt x="f3" y="f2"/>
                  </a:lnTo>
                  <a:lnTo>
                    <a:pt x="f7" y="f2"/>
                  </a:lnTo>
                  <a:lnTo>
                    <a:pt x="f2" y="f5"/>
                  </a:lnTo>
                  <a:close/>
                </a:path>
              </a:pathLst>
            </a:custGeom>
            <a:solidFill>
              <a:srgbClr val="0F6F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 name="Freeform 7"/>
            <p:cNvSpPr/>
            <p:nvPr/>
          </p:nvSpPr>
          <p:spPr>
            <a:xfrm>
              <a:off x="203197" y="0"/>
              <a:ext cx="1336679" cy="3862389"/>
            </a:xfrm>
            <a:custGeom>
              <a:avLst/>
              <a:gdLst>
                <a:gd name="f0" fmla="val w"/>
                <a:gd name="f1" fmla="val h"/>
                <a:gd name="f2" fmla="val 0"/>
                <a:gd name="f3" fmla="val 842"/>
                <a:gd name="f4" fmla="val 2433"/>
                <a:gd name="f5" fmla="val 602"/>
                <a:gd name="f6" fmla="val 2376"/>
                <a:gd name="f7" fmla="val 228"/>
                <a:gd name="f8" fmla="*/ f0 1 842"/>
                <a:gd name="f9" fmla="*/ f1 1 2433"/>
                <a:gd name="f10" fmla="+- f4 0 f2"/>
                <a:gd name="f11" fmla="+- f3 0 f2"/>
                <a:gd name="f12" fmla="*/ f11 1 842"/>
                <a:gd name="f13" fmla="*/ f10 1 243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842" h="2433">
                  <a:moveTo>
                    <a:pt x="f3" y="f2"/>
                  </a:moveTo>
                  <a:lnTo>
                    <a:pt x="f5" y="f2"/>
                  </a:lnTo>
                  <a:lnTo>
                    <a:pt x="f2" y="f6"/>
                  </a:lnTo>
                  <a:lnTo>
                    <a:pt x="f7" y="f4"/>
                  </a:lnTo>
                  <a:lnTo>
                    <a:pt x="f3" y="f2"/>
                  </a:lnTo>
                  <a:close/>
                </a:path>
              </a:pathLst>
            </a:custGeom>
            <a:solidFill>
              <a:srgbClr val="5959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5" name="Freeform 8"/>
            <p:cNvSpPr/>
            <p:nvPr/>
          </p:nvSpPr>
          <p:spPr>
            <a:xfrm>
              <a:off x="207961" y="3776664"/>
              <a:ext cx="1936754" cy="3081335"/>
            </a:xfrm>
            <a:custGeom>
              <a:avLst/>
              <a:gdLst>
                <a:gd name="f0" fmla="val w"/>
                <a:gd name="f1" fmla="val h"/>
                <a:gd name="f2" fmla="val 0"/>
                <a:gd name="f3" fmla="val 1220"/>
                <a:gd name="f4" fmla="val 1941"/>
                <a:gd name="f5" fmla="val 1166"/>
                <a:gd name="f6" fmla="*/ f0 1 1220"/>
                <a:gd name="f7" fmla="*/ f1 1 1941"/>
                <a:gd name="f8" fmla="+- f4 0 f2"/>
                <a:gd name="f9" fmla="+- f3 0 f2"/>
                <a:gd name="f10" fmla="*/ f9 1 1220"/>
                <a:gd name="f11" fmla="*/ f8 1 1941"/>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20" h="1941">
                  <a:moveTo>
                    <a:pt x="f2" y="f2"/>
                  </a:moveTo>
                  <a:lnTo>
                    <a:pt x="f5" y="f4"/>
                  </a:lnTo>
                  <a:lnTo>
                    <a:pt x="f3" y="f4"/>
                  </a:lnTo>
                  <a:lnTo>
                    <a:pt x="f2"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Freeform 9"/>
            <p:cNvSpPr/>
            <p:nvPr/>
          </p:nvSpPr>
          <p:spPr>
            <a:xfrm>
              <a:off x="646115" y="3886200"/>
              <a:ext cx="2373316" cy="2971800"/>
            </a:xfrm>
            <a:custGeom>
              <a:avLst/>
              <a:gdLst>
                <a:gd name="f0" fmla="val w"/>
                <a:gd name="f1" fmla="val h"/>
                <a:gd name="f2" fmla="val 0"/>
                <a:gd name="f3" fmla="val 1495"/>
                <a:gd name="f4" fmla="val 1872"/>
                <a:gd name="f5" fmla="val 1442"/>
                <a:gd name="f6" fmla="*/ f0 1 1495"/>
                <a:gd name="f7" fmla="*/ f1 1 1872"/>
                <a:gd name="f8" fmla="+- f4 0 f2"/>
                <a:gd name="f9" fmla="+- f3 0 f2"/>
                <a:gd name="f10" fmla="*/ f9 1 1495"/>
                <a:gd name="f11" fmla="*/ f8 1 1872"/>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495" h="1872">
                  <a:moveTo>
                    <a:pt x="f3" y="f4"/>
                  </a:moveTo>
                  <a:lnTo>
                    <a:pt x="f2" y="f2"/>
                  </a:lnTo>
                  <a:lnTo>
                    <a:pt x="f5" y="f4"/>
                  </a:lnTo>
                  <a:lnTo>
                    <a:pt x="f3" y="f4"/>
                  </a:lnTo>
                  <a:close/>
                </a:path>
              </a:pathLst>
            </a:custGeom>
            <a:solidFill>
              <a:srgbClr val="08376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Freeform 10"/>
            <p:cNvSpPr/>
            <p:nvPr/>
          </p:nvSpPr>
          <p:spPr>
            <a:xfrm>
              <a:off x="641351" y="3881435"/>
              <a:ext cx="3340102" cy="2976564"/>
            </a:xfrm>
            <a:custGeom>
              <a:avLst/>
              <a:gdLst>
                <a:gd name="f0" fmla="val w"/>
                <a:gd name="f1" fmla="val h"/>
                <a:gd name="f2" fmla="val 0"/>
                <a:gd name="f3" fmla="val 2104"/>
                <a:gd name="f4" fmla="val 1875"/>
                <a:gd name="f5" fmla="val 3"/>
                <a:gd name="f6" fmla="val 1498"/>
                <a:gd name="f7" fmla="val 228"/>
                <a:gd name="f8" fmla="val 57"/>
                <a:gd name="f9" fmla="*/ f0 1 2104"/>
                <a:gd name="f10" fmla="*/ f1 1 1875"/>
                <a:gd name="f11" fmla="+- f4 0 f2"/>
                <a:gd name="f12" fmla="+- f3 0 f2"/>
                <a:gd name="f13" fmla="*/ f12 1 2104"/>
                <a:gd name="f14" fmla="*/ f11 1 1875"/>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104" h="1875">
                  <a:moveTo>
                    <a:pt x="f2" y="f2"/>
                  </a:moveTo>
                  <a:lnTo>
                    <a:pt x="f5" y="f5"/>
                  </a:lnTo>
                  <a:lnTo>
                    <a:pt x="f6" y="f4"/>
                  </a:lnTo>
                  <a:lnTo>
                    <a:pt x="f3" y="f4"/>
                  </a:lnTo>
                  <a:lnTo>
                    <a:pt x="f7" y="f8"/>
                  </a:lnTo>
                  <a:lnTo>
                    <a:pt x="f2" y="f2"/>
                  </a:lnTo>
                  <a:close/>
                </a:path>
              </a:pathLst>
            </a:custGeom>
            <a:solidFill>
              <a:srgbClr val="0B539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Freeform 11"/>
            <p:cNvSpPr/>
            <p:nvPr/>
          </p:nvSpPr>
          <p:spPr>
            <a:xfrm>
              <a:off x="203197" y="3771899"/>
              <a:ext cx="2660647" cy="3086099"/>
            </a:xfrm>
            <a:custGeom>
              <a:avLst/>
              <a:gdLst>
                <a:gd name="f0" fmla="val w"/>
                <a:gd name="f1" fmla="val h"/>
                <a:gd name="f2" fmla="val 0"/>
                <a:gd name="f3" fmla="val 1676"/>
                <a:gd name="f4" fmla="val 1944"/>
                <a:gd name="f5" fmla="val 264"/>
                <a:gd name="f6" fmla="val 111"/>
                <a:gd name="f7" fmla="val 225"/>
                <a:gd name="f8" fmla="val 60"/>
                <a:gd name="f9" fmla="val 228"/>
                <a:gd name="f10" fmla="val 234"/>
                <a:gd name="f11" fmla="val 69"/>
                <a:gd name="f12" fmla="val 57"/>
                <a:gd name="f13" fmla="val 222"/>
                <a:gd name="f14" fmla="val 54"/>
                <a:gd name="f15" fmla="val 3"/>
                <a:gd name="f16" fmla="val 1223"/>
                <a:gd name="f17" fmla="*/ f0 1 1676"/>
                <a:gd name="f18" fmla="*/ f1 1 1944"/>
                <a:gd name="f19" fmla="+- f4 0 f2"/>
                <a:gd name="f20" fmla="+- f3 0 f2"/>
                <a:gd name="f21" fmla="*/ f20 1 1676"/>
                <a:gd name="f22" fmla="*/ f19 1 1944"/>
                <a:gd name="f23" fmla="*/ 0 1 f21"/>
                <a:gd name="f24" fmla="*/ f3 1 f21"/>
                <a:gd name="f25" fmla="*/ 0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76" h="1944">
                  <a:moveTo>
                    <a:pt x="f3" y="f4"/>
                  </a:moveTo>
                  <a:lnTo>
                    <a:pt x="f5" y="f6"/>
                  </a:lnTo>
                  <a:lnTo>
                    <a:pt x="f7" y="f8"/>
                  </a:lnTo>
                  <a:lnTo>
                    <a:pt x="f9" y="f8"/>
                  </a:lnTo>
                  <a:lnTo>
                    <a:pt x="f5" y="f6"/>
                  </a:lnTo>
                  <a:lnTo>
                    <a:pt x="f10" y="f11"/>
                  </a:lnTo>
                  <a:lnTo>
                    <a:pt x="f9" y="f12"/>
                  </a:lnTo>
                  <a:lnTo>
                    <a:pt x="f13" y="f14"/>
                  </a:lnTo>
                  <a:lnTo>
                    <a:pt x="f2" y="f2"/>
                  </a:lnTo>
                  <a:lnTo>
                    <a:pt x="f15" y="f15"/>
                  </a:lnTo>
                  <a:lnTo>
                    <a:pt x="f16" y="f4"/>
                  </a:lnTo>
                  <a:lnTo>
                    <a:pt x="f3" y="f4"/>
                  </a:lnTo>
                  <a:close/>
                </a:path>
              </a:pathLst>
            </a:custGeom>
            <a:solidFill>
              <a:srgbClr val="40404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grpSp>
      <p:sp>
        <p:nvSpPr>
          <p:cNvPr id="9" name="Title 1"/>
          <p:cNvSpPr txBox="1">
            <a:spLocks noGrp="1"/>
          </p:cNvSpPr>
          <p:nvPr>
            <p:ph type="ctrTitle"/>
          </p:nvPr>
        </p:nvSpPr>
        <p:spPr>
          <a:xfrm>
            <a:off x="1739673" y="914400"/>
            <a:ext cx="6947126" cy="3488262"/>
          </a:xfrm>
        </p:spPr>
        <p:txBody>
          <a:bodyPr anchor="b" anchorCtr="0"/>
          <a:lstStyle>
            <a:lvl1pPr algn="r">
              <a:defRPr sz="5400"/>
            </a:lvl1pPr>
          </a:lstStyle>
          <a:p>
            <a:pPr lvl="0"/>
            <a:r>
              <a:rPr lang="fr-FR"/>
              <a:t>Modifiez le style du titre</a:t>
            </a:r>
            <a:endParaRPr lang="en-US"/>
          </a:p>
        </p:txBody>
      </p:sp>
      <p:sp>
        <p:nvSpPr>
          <p:cNvPr id="10" name="Subtitle 2"/>
          <p:cNvSpPr txBox="1">
            <a:spLocks noGrp="1"/>
          </p:cNvSpPr>
          <p:nvPr>
            <p:ph type="subTitle" idx="1"/>
          </p:nvPr>
        </p:nvSpPr>
        <p:spPr>
          <a:xfrm>
            <a:off x="2924242" y="4402662"/>
            <a:ext cx="5762567" cy="1364531"/>
          </a:xfrm>
        </p:spPr>
        <p:txBody>
          <a:bodyPr anchor="t"/>
          <a:lstStyle>
            <a:lvl1pPr marL="0" indent="0" algn="r">
              <a:spcBef>
                <a:spcPts val="400"/>
              </a:spcBef>
              <a:buNone/>
              <a:defRPr sz="1800"/>
            </a:lvl1pPr>
          </a:lstStyle>
          <a:p>
            <a:pPr lvl="0"/>
            <a:r>
              <a:rPr lang="fr-FR"/>
              <a:t>Modifiez le style des sous-titres du masque</a:t>
            </a:r>
            <a:endParaRPr lang="en-US"/>
          </a:p>
        </p:txBody>
      </p:sp>
      <p:sp>
        <p:nvSpPr>
          <p:cNvPr id="11" name="Date Placeholder 3"/>
          <p:cNvSpPr txBox="1">
            <a:spLocks noGrp="1"/>
          </p:cNvSpPr>
          <p:nvPr>
            <p:ph type="dt" sz="half" idx="7"/>
          </p:nvPr>
        </p:nvSpPr>
        <p:spPr>
          <a:xfrm>
            <a:off x="7325770" y="6117336"/>
            <a:ext cx="857469" cy="365129"/>
          </a:xfrm>
        </p:spPr>
        <p:txBody>
          <a:bodyPr/>
          <a:lstStyle>
            <a:lvl1pPr>
              <a:defRPr/>
            </a:lvl1pPr>
          </a:lstStyle>
          <a:p>
            <a:pPr lvl="0"/>
            <a:fld id="{0CAFBD70-44C8-4CE3-A4F1-23D197D40322}" type="datetime1">
              <a:rPr lang="fr-FR"/>
              <a:pPr lvl="0"/>
              <a:t>01/03/2021</a:t>
            </a:fld>
            <a:endParaRPr lang="fr-FR"/>
          </a:p>
        </p:txBody>
      </p:sp>
      <p:sp>
        <p:nvSpPr>
          <p:cNvPr id="12" name="Footer Placeholder 4"/>
          <p:cNvSpPr txBox="1">
            <a:spLocks noGrp="1"/>
          </p:cNvSpPr>
          <p:nvPr>
            <p:ph type="ftr" sz="quarter" idx="9"/>
          </p:nvPr>
        </p:nvSpPr>
        <p:spPr>
          <a:xfrm>
            <a:off x="3623730" y="6117336"/>
            <a:ext cx="3609438" cy="365129"/>
          </a:xfrm>
        </p:spPr>
        <p:txBody>
          <a:bodyPr/>
          <a:lstStyle>
            <a:lvl1pPr>
              <a:defRPr/>
            </a:lvl1pPr>
          </a:lstStyle>
          <a:p>
            <a:pPr lvl="0"/>
            <a:endParaRPr lang="fr-FR"/>
          </a:p>
        </p:txBody>
      </p:sp>
      <p:sp>
        <p:nvSpPr>
          <p:cNvPr id="13" name="Slide Number Placeholder 5"/>
          <p:cNvSpPr txBox="1">
            <a:spLocks noGrp="1"/>
          </p:cNvSpPr>
          <p:nvPr>
            <p:ph type="sldNum" sz="quarter" idx="8"/>
          </p:nvPr>
        </p:nvSpPr>
        <p:spPr>
          <a:xfrm>
            <a:off x="8275320" y="6117336"/>
            <a:ext cx="411480" cy="365129"/>
          </a:xfrm>
        </p:spPr>
        <p:txBody>
          <a:bodyPr/>
          <a:lstStyle>
            <a:lvl1pPr>
              <a:defRPr/>
            </a:lvl1pPr>
          </a:lstStyle>
          <a:p>
            <a:pPr lvl="0"/>
            <a:fld id="{F7FB83C0-2F10-4665-9E5A-6F9D25A09AA0}" type="slidenum">
              <a:t>‹N°›</a:t>
            </a:fld>
            <a:endParaRPr lang="fr-FR"/>
          </a:p>
        </p:txBody>
      </p:sp>
      <p:sp>
        <p:nvSpPr>
          <p:cNvPr id="14" name="Freeform 12"/>
          <p:cNvSpPr/>
          <p:nvPr/>
        </p:nvSpPr>
        <p:spPr>
          <a:xfrm>
            <a:off x="203197" y="3771899"/>
            <a:ext cx="361946" cy="90489"/>
          </a:xfrm>
          <a:custGeom>
            <a:avLst/>
            <a:gdLst>
              <a:gd name="f0" fmla="val w"/>
              <a:gd name="f1" fmla="val h"/>
              <a:gd name="f2" fmla="val 0"/>
              <a:gd name="f3" fmla="val 228"/>
              <a:gd name="f4" fmla="val 57"/>
              <a:gd name="f5" fmla="val 222"/>
              <a:gd name="f6" fmla="val 54"/>
              <a:gd name="f7" fmla="*/ f0 1 228"/>
              <a:gd name="f8" fmla="*/ f1 1 57"/>
              <a:gd name="f9" fmla="+- f4 0 f2"/>
              <a:gd name="f10" fmla="+- f3 0 f2"/>
              <a:gd name="f11" fmla="*/ f10 1 228"/>
              <a:gd name="f12" fmla="*/ f9 1 57"/>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28" h="57">
                <a:moveTo>
                  <a:pt x="f3" y="f4"/>
                </a:moveTo>
                <a:lnTo>
                  <a:pt x="f2" y="f2"/>
                </a:lnTo>
                <a:lnTo>
                  <a:pt x="f5" y="f6"/>
                </a:lnTo>
                <a:lnTo>
                  <a:pt x="f3" y="f4"/>
                </a:lnTo>
                <a:close/>
              </a:path>
            </a:pathLst>
          </a:custGeom>
          <a:solidFill>
            <a:srgbClr val="29ABE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15" name="Freeform 13"/>
          <p:cNvSpPr/>
          <p:nvPr/>
        </p:nvSpPr>
        <p:spPr>
          <a:xfrm>
            <a:off x="560390" y="3867153"/>
            <a:ext cx="61914" cy="80960"/>
          </a:xfrm>
          <a:custGeom>
            <a:avLst/>
            <a:gdLst>
              <a:gd name="f0" fmla="val w"/>
              <a:gd name="f1" fmla="val h"/>
              <a:gd name="f2" fmla="val 0"/>
              <a:gd name="f3" fmla="val 39"/>
              <a:gd name="f4" fmla="val 51"/>
              <a:gd name="f5" fmla="val 3"/>
              <a:gd name="f6" fmla="*/ f0 1 39"/>
              <a:gd name="f7" fmla="*/ f1 1 51"/>
              <a:gd name="f8" fmla="+- f4 0 f2"/>
              <a:gd name="f9" fmla="+- f3 0 f2"/>
              <a:gd name="f10" fmla="*/ f9 1 39"/>
              <a:gd name="f11" fmla="*/ f8 1 51"/>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9" h="51">
                <a:moveTo>
                  <a:pt x="f2" y="f2"/>
                </a:moveTo>
                <a:lnTo>
                  <a:pt x="f3" y="f4"/>
                </a:lnTo>
                <a:lnTo>
                  <a:pt x="f5" y="f2"/>
                </a:lnTo>
                <a:lnTo>
                  <a:pt x="f2" y="f2"/>
                </a:lnTo>
                <a:close/>
              </a:path>
            </a:pathLst>
          </a:custGeom>
          <a:solidFill>
            <a:srgbClr val="29ABE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918906120"/>
      </p:ext>
    </p:extLst>
  </p:cSld>
  <p:clrMapOvr>
    <a:masterClrMapping/>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1113519" y="4732861"/>
            <a:ext cx="7515993" cy="566735"/>
          </a:xfrm>
        </p:spPr>
        <p:txBody>
          <a:bodyPr anchor="b"/>
          <a:lstStyle>
            <a:lvl1pPr>
              <a:defRPr sz="2400"/>
            </a:lvl1pPr>
          </a:lstStyle>
          <a:p>
            <a:pPr lvl="0"/>
            <a:r>
              <a:rPr lang="fr-FR"/>
              <a:t>Modifiez le style du titre</a:t>
            </a:r>
            <a:endParaRPr lang="en-US"/>
          </a:p>
        </p:txBody>
      </p:sp>
      <p:sp>
        <p:nvSpPr>
          <p:cNvPr id="3" name="Picture Placeholder 2"/>
          <p:cNvSpPr txBox="1">
            <a:spLocks noGrp="1"/>
          </p:cNvSpPr>
          <p:nvPr>
            <p:ph type="pic" idx="4294967295"/>
          </p:nvPr>
        </p:nvSpPr>
        <p:spPr>
          <a:xfrm>
            <a:off x="1789974" y="932111"/>
            <a:ext cx="6171066" cy="3164976"/>
          </a:xfrm>
          <a:ln w="38103">
            <a:solidFill>
              <a:srgbClr val="DBEFF9"/>
            </a:solidFill>
            <a:prstDash val="solid"/>
          </a:ln>
        </p:spPr>
        <p:txBody>
          <a:bodyPr anchor="t" anchorCtr="1"/>
          <a:lstStyle>
            <a:lvl1pPr marL="0" indent="0" algn="ctr">
              <a:spcBef>
                <a:spcPts val="400"/>
              </a:spcBef>
              <a:buNone/>
              <a:defRPr sz="1600"/>
            </a:lvl1pPr>
          </a:lstStyle>
          <a:p>
            <a:pPr lvl="0"/>
            <a:r>
              <a:rPr lang="fr-FR"/>
              <a:t>Cliquez sur l'icône pour ajouter une image</a:t>
            </a:r>
            <a:endParaRPr lang="en-US"/>
          </a:p>
        </p:txBody>
      </p:sp>
      <p:sp>
        <p:nvSpPr>
          <p:cNvPr id="4" name="Text Placeholder 3"/>
          <p:cNvSpPr txBox="1">
            <a:spLocks noGrp="1"/>
          </p:cNvSpPr>
          <p:nvPr>
            <p:ph type="body" idx="4294967295"/>
          </p:nvPr>
        </p:nvSpPr>
        <p:spPr>
          <a:xfrm>
            <a:off x="1113519" y="5299606"/>
            <a:ext cx="7515993" cy="493711"/>
          </a:xfrm>
        </p:spPr>
        <p:txBody>
          <a:bodyPr anchorCtr="1"/>
          <a:lstStyle>
            <a:lvl1pPr marL="0" indent="0" algn="ctr">
              <a:spcBef>
                <a:spcPts val="300"/>
              </a:spcBef>
              <a:buNone/>
              <a:defRPr sz="1400"/>
            </a:lvl1pPr>
          </a:lstStyle>
          <a:p>
            <a:pPr lvl="0"/>
            <a:r>
              <a:rPr lang="fr-FR"/>
              <a:t>Modifiez les styles du texte du masque</a:t>
            </a:r>
          </a:p>
        </p:txBody>
      </p:sp>
      <p:sp>
        <p:nvSpPr>
          <p:cNvPr id="5" name="Date Placeholder 4"/>
          <p:cNvSpPr txBox="1">
            <a:spLocks noGrp="1"/>
          </p:cNvSpPr>
          <p:nvPr>
            <p:ph type="dt" sz="half" idx="7"/>
          </p:nvPr>
        </p:nvSpPr>
        <p:spPr/>
        <p:txBody>
          <a:bodyPr/>
          <a:lstStyle>
            <a:lvl1pPr>
              <a:defRPr/>
            </a:lvl1pPr>
          </a:lstStyle>
          <a:p>
            <a:pPr lvl="0"/>
            <a:fld id="{DE5BB291-7AB8-4493-8223-F5C1D47CB23D}" type="datetime1">
              <a:rPr lang="fr-FR"/>
              <a:pPr lvl="0"/>
              <a:t>01/03/2021</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0C2B89F2-6991-427B-819D-A1A3B2E55D64}" type="slidenum">
              <a:t>‹N°›</a:t>
            </a:fld>
            <a:endParaRPr lang="fr-FR"/>
          </a:p>
        </p:txBody>
      </p:sp>
    </p:spTree>
    <p:extLst>
      <p:ext uri="{BB962C8B-B14F-4D97-AF65-F5344CB8AC3E}">
        <p14:creationId xmlns:p14="http://schemas.microsoft.com/office/powerpoint/2010/main" val="325097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1113519" y="685800"/>
            <a:ext cx="7515993" cy="3047996"/>
          </a:xfrm>
        </p:spPr>
        <p:txBody>
          <a:bodyPr/>
          <a:lstStyle>
            <a:lvl1pPr>
              <a:defRPr sz="3200"/>
            </a:lvl1pPr>
          </a:lstStyle>
          <a:p>
            <a:pPr lvl="0"/>
            <a:r>
              <a:rPr lang="fr-FR"/>
              <a:t>Modifiez le style du titre</a:t>
            </a:r>
            <a:endParaRPr lang="en-US"/>
          </a:p>
        </p:txBody>
      </p:sp>
      <p:sp>
        <p:nvSpPr>
          <p:cNvPr id="3" name="Text Placeholder 2"/>
          <p:cNvSpPr txBox="1">
            <a:spLocks noGrp="1"/>
          </p:cNvSpPr>
          <p:nvPr>
            <p:ph type="body" idx="4294967295"/>
          </p:nvPr>
        </p:nvSpPr>
        <p:spPr>
          <a:xfrm>
            <a:off x="1113519" y="4343400"/>
            <a:ext cx="7515993" cy="1447796"/>
          </a:xfrm>
        </p:spPr>
        <p:txBody>
          <a:bodyPr anchorCtr="1"/>
          <a:lstStyle>
            <a:lvl1pPr marL="0" indent="0" algn="ctr">
              <a:spcBef>
                <a:spcPts val="500"/>
              </a:spcBef>
              <a:buNone/>
              <a:defRPr sz="2000"/>
            </a:lvl1pPr>
          </a:lstStyle>
          <a:p>
            <a:pPr lvl="0"/>
            <a:r>
              <a:rPr lang="fr-FR"/>
              <a:t>Modifiez les styles du texte du masque</a:t>
            </a:r>
          </a:p>
        </p:txBody>
      </p:sp>
      <p:sp>
        <p:nvSpPr>
          <p:cNvPr id="4" name="Date Placeholder 3"/>
          <p:cNvSpPr txBox="1">
            <a:spLocks noGrp="1"/>
          </p:cNvSpPr>
          <p:nvPr>
            <p:ph type="dt" sz="half" idx="7"/>
          </p:nvPr>
        </p:nvSpPr>
        <p:spPr/>
        <p:txBody>
          <a:bodyPr/>
          <a:lstStyle>
            <a:lvl1pPr>
              <a:defRPr/>
            </a:lvl1pPr>
          </a:lstStyle>
          <a:p>
            <a:pPr lvl="0"/>
            <a:fld id="{481FDF76-5450-4748-8CCD-6461FB880A29}" type="datetime1">
              <a:rPr lang="fr-FR"/>
              <a:pPr lvl="0"/>
              <a:t>01/03/2021</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F45DA0BF-9FDC-479D-BECB-EC106A0C77C5}" type="slidenum">
              <a:t>‹N°›</a:t>
            </a:fld>
            <a:endParaRPr lang="fr-FR"/>
          </a:p>
        </p:txBody>
      </p:sp>
    </p:spTree>
    <p:extLst>
      <p:ext uri="{BB962C8B-B14F-4D97-AF65-F5344CB8AC3E}">
        <p14:creationId xmlns:p14="http://schemas.microsoft.com/office/powerpoint/2010/main" val="225075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extBox 13"/>
          <p:cNvSpPr txBox="1"/>
          <p:nvPr/>
        </p:nvSpPr>
        <p:spPr>
          <a:xfrm>
            <a:off x="969419" y="86301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Corbel"/>
                <a:ea typeface=""/>
                <a:cs typeface=""/>
              </a:rPr>
              <a:t>“</a:t>
            </a:r>
          </a:p>
        </p:txBody>
      </p:sp>
      <p:sp>
        <p:nvSpPr>
          <p:cNvPr id="3" name="TextBox 14"/>
          <p:cNvSpPr txBox="1"/>
          <p:nvPr/>
        </p:nvSpPr>
        <p:spPr>
          <a:xfrm>
            <a:off x="8172193" y="2819396"/>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Corbel"/>
                <a:ea typeface=""/>
                <a:cs typeface=""/>
              </a:rPr>
              <a:t>”</a:t>
            </a:r>
          </a:p>
        </p:txBody>
      </p:sp>
      <p:sp>
        <p:nvSpPr>
          <p:cNvPr id="4" name="Title 1"/>
          <p:cNvSpPr txBox="1">
            <a:spLocks noGrp="1"/>
          </p:cNvSpPr>
          <p:nvPr>
            <p:ph type="title"/>
          </p:nvPr>
        </p:nvSpPr>
        <p:spPr>
          <a:xfrm>
            <a:off x="1426738" y="685800"/>
            <a:ext cx="6974110" cy="2743200"/>
          </a:xfrm>
        </p:spPr>
        <p:txBody>
          <a:bodyPr/>
          <a:lstStyle>
            <a:lvl1pPr>
              <a:defRPr sz="3200"/>
            </a:lvl1pPr>
          </a:lstStyle>
          <a:p>
            <a:pPr lvl="0"/>
            <a:r>
              <a:rPr lang="fr-FR"/>
              <a:t>Modifiez le style du titre</a:t>
            </a:r>
            <a:endParaRPr lang="en-US"/>
          </a:p>
        </p:txBody>
      </p:sp>
      <p:sp>
        <p:nvSpPr>
          <p:cNvPr id="5" name="Text Placeholder 9"/>
          <p:cNvSpPr txBox="1">
            <a:spLocks noGrp="1"/>
          </p:cNvSpPr>
          <p:nvPr>
            <p:ph type="body" idx="4294967295"/>
          </p:nvPr>
        </p:nvSpPr>
        <p:spPr>
          <a:xfrm>
            <a:off x="1598234" y="3429000"/>
            <a:ext cx="6631128" cy="381003"/>
          </a:xfrm>
        </p:spPr>
        <p:txBody>
          <a:bodyPr/>
          <a:lstStyle>
            <a:lvl1pPr marL="0" indent="0">
              <a:spcBef>
                <a:spcPts val="400"/>
              </a:spcBef>
              <a:buNone/>
              <a:defRPr sz="1800"/>
            </a:lvl1pPr>
          </a:lstStyle>
          <a:p>
            <a:pPr lvl="0"/>
            <a:r>
              <a:rPr lang="fr-FR"/>
              <a:t>Modifiez les styles du texte du masque</a:t>
            </a:r>
          </a:p>
        </p:txBody>
      </p:sp>
      <p:sp>
        <p:nvSpPr>
          <p:cNvPr id="6" name="Text Placeholder 2"/>
          <p:cNvSpPr txBox="1">
            <a:spLocks noGrp="1"/>
          </p:cNvSpPr>
          <p:nvPr>
            <p:ph type="body" idx="4294967295"/>
          </p:nvPr>
        </p:nvSpPr>
        <p:spPr>
          <a:xfrm>
            <a:off x="1113519" y="4343400"/>
            <a:ext cx="7515993" cy="1447796"/>
          </a:xfrm>
        </p:spPr>
        <p:txBody>
          <a:bodyPr anchorCtr="1"/>
          <a:lstStyle>
            <a:lvl1pPr marL="0" indent="0" algn="ctr">
              <a:spcBef>
                <a:spcPts val="500"/>
              </a:spcBef>
              <a:buNone/>
              <a:defRPr sz="2000"/>
            </a:lvl1pPr>
          </a:lstStyle>
          <a:p>
            <a:pPr lvl="0"/>
            <a:r>
              <a:rPr lang="fr-FR"/>
              <a:t>Modifiez les styles du texte du masque</a:t>
            </a:r>
          </a:p>
        </p:txBody>
      </p:sp>
      <p:sp>
        <p:nvSpPr>
          <p:cNvPr id="7" name="Date Placeholder 3"/>
          <p:cNvSpPr txBox="1">
            <a:spLocks noGrp="1"/>
          </p:cNvSpPr>
          <p:nvPr>
            <p:ph type="dt" sz="half" idx="7"/>
          </p:nvPr>
        </p:nvSpPr>
        <p:spPr/>
        <p:txBody>
          <a:bodyPr/>
          <a:lstStyle>
            <a:lvl1pPr>
              <a:defRPr/>
            </a:lvl1pPr>
          </a:lstStyle>
          <a:p>
            <a:pPr lvl="0"/>
            <a:fld id="{17CB2976-F562-46D4-9C6E-E0D36769FF16}" type="datetime1">
              <a:rPr lang="fr-FR"/>
              <a:pPr lvl="0"/>
              <a:t>01/03/2021</a:t>
            </a:fld>
            <a:endParaRPr lang="fr-FR"/>
          </a:p>
        </p:txBody>
      </p:sp>
      <p:sp>
        <p:nvSpPr>
          <p:cNvPr id="8" name="Footer Placeholder 4"/>
          <p:cNvSpPr txBox="1">
            <a:spLocks noGrp="1"/>
          </p:cNvSpPr>
          <p:nvPr>
            <p:ph type="ftr" sz="quarter" idx="9"/>
          </p:nvPr>
        </p:nvSpPr>
        <p:spPr/>
        <p:txBody>
          <a:bodyPr/>
          <a:lstStyle>
            <a:lvl1pPr>
              <a:defRPr/>
            </a:lvl1pPr>
          </a:lstStyle>
          <a:p>
            <a:pPr lvl="0"/>
            <a:endParaRPr lang="fr-FR"/>
          </a:p>
        </p:txBody>
      </p:sp>
      <p:sp>
        <p:nvSpPr>
          <p:cNvPr id="9" name="Slide Number Placeholder 5"/>
          <p:cNvSpPr txBox="1">
            <a:spLocks noGrp="1"/>
          </p:cNvSpPr>
          <p:nvPr>
            <p:ph type="sldNum" sz="quarter" idx="8"/>
          </p:nvPr>
        </p:nvSpPr>
        <p:spPr/>
        <p:txBody>
          <a:bodyPr/>
          <a:lstStyle>
            <a:lvl1pPr>
              <a:defRPr/>
            </a:lvl1pPr>
          </a:lstStyle>
          <a:p>
            <a:pPr lvl="0"/>
            <a:fld id="{4D7707A7-850B-4572-96CB-6F8953B950D3}" type="slidenum">
              <a:t>‹N°›</a:t>
            </a:fld>
            <a:endParaRPr lang="fr-FR"/>
          </a:p>
        </p:txBody>
      </p:sp>
    </p:spTree>
    <p:extLst>
      <p:ext uri="{BB962C8B-B14F-4D97-AF65-F5344CB8AC3E}">
        <p14:creationId xmlns:p14="http://schemas.microsoft.com/office/powerpoint/2010/main" val="136082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txBox="1">
            <a:spLocks noGrp="1"/>
          </p:cNvSpPr>
          <p:nvPr>
            <p:ph type="title"/>
          </p:nvPr>
        </p:nvSpPr>
        <p:spPr>
          <a:xfrm>
            <a:off x="1113528" y="3308582"/>
            <a:ext cx="7515993" cy="1468800"/>
          </a:xfrm>
        </p:spPr>
        <p:txBody>
          <a:bodyPr anchor="b" anchorCtr="0"/>
          <a:lstStyle>
            <a:lvl1pPr algn="r">
              <a:defRPr sz="3200"/>
            </a:lvl1pPr>
          </a:lstStyle>
          <a:p>
            <a:pPr lvl="0"/>
            <a:r>
              <a:rPr lang="fr-FR"/>
              <a:t>Modifiez le style du titre</a:t>
            </a:r>
            <a:endParaRPr lang="en-US"/>
          </a:p>
        </p:txBody>
      </p:sp>
      <p:sp>
        <p:nvSpPr>
          <p:cNvPr id="3" name="Text Placeholder 2"/>
          <p:cNvSpPr txBox="1">
            <a:spLocks noGrp="1"/>
          </p:cNvSpPr>
          <p:nvPr>
            <p:ph type="body" idx="4294967295"/>
          </p:nvPr>
        </p:nvSpPr>
        <p:spPr>
          <a:xfrm>
            <a:off x="1113519" y="4777383"/>
            <a:ext cx="7515993" cy="860395"/>
          </a:xfrm>
        </p:spPr>
        <p:txBody>
          <a:bodyPr anchor="t"/>
          <a:lstStyle>
            <a:lvl1pPr marL="0" indent="0" algn="r">
              <a:spcBef>
                <a:spcPts val="500"/>
              </a:spcBef>
              <a:buNone/>
              <a:defRPr sz="2000"/>
            </a:lvl1pPr>
          </a:lstStyle>
          <a:p>
            <a:pPr lvl="0"/>
            <a:r>
              <a:rPr lang="fr-FR"/>
              <a:t>Modifiez les styles du texte du masque</a:t>
            </a:r>
          </a:p>
        </p:txBody>
      </p:sp>
      <p:sp>
        <p:nvSpPr>
          <p:cNvPr id="4" name="Date Placeholder 3"/>
          <p:cNvSpPr txBox="1">
            <a:spLocks noGrp="1"/>
          </p:cNvSpPr>
          <p:nvPr>
            <p:ph type="dt" sz="half" idx="7"/>
          </p:nvPr>
        </p:nvSpPr>
        <p:spPr/>
        <p:txBody>
          <a:bodyPr/>
          <a:lstStyle>
            <a:lvl1pPr>
              <a:defRPr/>
            </a:lvl1pPr>
          </a:lstStyle>
          <a:p>
            <a:pPr lvl="0"/>
            <a:fld id="{B3A8C0F6-B78F-4B37-BE3A-2ACC5E42B7D8}" type="datetime1">
              <a:rPr lang="fr-FR"/>
              <a:pPr lvl="0"/>
              <a:t>01/03/2021</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C014ED5-831E-4878-BF80-A637A27B7EDC}" type="slidenum">
              <a:t>‹N°›</a:t>
            </a:fld>
            <a:endParaRPr lang="fr-FR"/>
          </a:p>
        </p:txBody>
      </p:sp>
    </p:spTree>
    <p:extLst>
      <p:ext uri="{BB962C8B-B14F-4D97-AF65-F5344CB8AC3E}">
        <p14:creationId xmlns:p14="http://schemas.microsoft.com/office/powerpoint/2010/main" val="262371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extBox 13"/>
          <p:cNvSpPr txBox="1"/>
          <p:nvPr/>
        </p:nvSpPr>
        <p:spPr>
          <a:xfrm>
            <a:off x="969419" y="86301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Corbel"/>
                <a:ea typeface=""/>
                <a:cs typeface=""/>
              </a:rPr>
              <a:t>“</a:t>
            </a:r>
          </a:p>
        </p:txBody>
      </p:sp>
      <p:sp>
        <p:nvSpPr>
          <p:cNvPr id="3" name="TextBox 14"/>
          <p:cNvSpPr txBox="1"/>
          <p:nvPr/>
        </p:nvSpPr>
        <p:spPr>
          <a:xfrm>
            <a:off x="8172193" y="2819396"/>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Corbel"/>
                <a:ea typeface=""/>
                <a:cs typeface=""/>
              </a:rPr>
              <a:t>”</a:t>
            </a:r>
          </a:p>
        </p:txBody>
      </p:sp>
      <p:sp>
        <p:nvSpPr>
          <p:cNvPr id="4" name="Title 1"/>
          <p:cNvSpPr txBox="1">
            <a:spLocks noGrp="1"/>
          </p:cNvSpPr>
          <p:nvPr>
            <p:ph type="title"/>
          </p:nvPr>
        </p:nvSpPr>
        <p:spPr>
          <a:xfrm>
            <a:off x="1426738" y="685800"/>
            <a:ext cx="6974110" cy="2743200"/>
          </a:xfrm>
        </p:spPr>
        <p:txBody>
          <a:bodyPr/>
          <a:lstStyle>
            <a:lvl1pPr>
              <a:defRPr sz="3200"/>
            </a:lvl1pPr>
          </a:lstStyle>
          <a:p>
            <a:pPr lvl="0"/>
            <a:r>
              <a:rPr lang="fr-FR"/>
              <a:t>Modifiez le style du titre</a:t>
            </a:r>
            <a:endParaRPr lang="en-US"/>
          </a:p>
        </p:txBody>
      </p:sp>
      <p:sp>
        <p:nvSpPr>
          <p:cNvPr id="5" name="Text Placeholder 9"/>
          <p:cNvSpPr txBox="1">
            <a:spLocks noGrp="1"/>
          </p:cNvSpPr>
          <p:nvPr>
            <p:ph type="body" idx="4294967295"/>
          </p:nvPr>
        </p:nvSpPr>
        <p:spPr>
          <a:xfrm>
            <a:off x="1113528" y="3886200"/>
            <a:ext cx="7515993" cy="888997"/>
          </a:xfrm>
        </p:spPr>
        <p:txBody>
          <a:bodyPr anchor="b"/>
          <a:lstStyle>
            <a:lvl1pPr marL="0" algn="r">
              <a:spcBef>
                <a:spcPts val="0"/>
              </a:spcBef>
              <a:buNone/>
              <a:defRPr/>
            </a:lvl1pPr>
          </a:lstStyle>
          <a:p>
            <a:pPr lvl="0"/>
            <a:r>
              <a:rPr lang="fr-FR"/>
              <a:t>Modifiez les styles du texte du masque</a:t>
            </a:r>
          </a:p>
        </p:txBody>
      </p:sp>
      <p:sp>
        <p:nvSpPr>
          <p:cNvPr id="6" name="Text Placeholder 2"/>
          <p:cNvSpPr txBox="1">
            <a:spLocks noGrp="1"/>
          </p:cNvSpPr>
          <p:nvPr>
            <p:ph type="body" idx="4294967295"/>
          </p:nvPr>
        </p:nvSpPr>
        <p:spPr>
          <a:xfrm>
            <a:off x="1113519" y="4775197"/>
            <a:ext cx="7515993" cy="1015998"/>
          </a:xfrm>
        </p:spPr>
        <p:txBody>
          <a:bodyPr anchor="t"/>
          <a:lstStyle>
            <a:lvl1pPr marL="0" indent="0" algn="r">
              <a:spcBef>
                <a:spcPts val="400"/>
              </a:spcBef>
              <a:buNone/>
              <a:defRPr sz="1800"/>
            </a:lvl1pPr>
          </a:lstStyle>
          <a:p>
            <a:pPr lvl="0"/>
            <a:r>
              <a:rPr lang="fr-FR"/>
              <a:t>Modifiez les styles du texte du masque</a:t>
            </a:r>
          </a:p>
        </p:txBody>
      </p:sp>
      <p:sp>
        <p:nvSpPr>
          <p:cNvPr id="7" name="Date Placeholder 3"/>
          <p:cNvSpPr txBox="1">
            <a:spLocks noGrp="1"/>
          </p:cNvSpPr>
          <p:nvPr>
            <p:ph type="dt" sz="half" idx="7"/>
          </p:nvPr>
        </p:nvSpPr>
        <p:spPr/>
        <p:txBody>
          <a:bodyPr/>
          <a:lstStyle>
            <a:lvl1pPr>
              <a:defRPr/>
            </a:lvl1pPr>
          </a:lstStyle>
          <a:p>
            <a:pPr lvl="0"/>
            <a:fld id="{AC740E0B-1D30-47A4-A45D-A421A2BF064E}" type="datetime1">
              <a:rPr lang="fr-FR"/>
              <a:pPr lvl="0"/>
              <a:t>01/03/2021</a:t>
            </a:fld>
            <a:endParaRPr lang="fr-FR"/>
          </a:p>
        </p:txBody>
      </p:sp>
      <p:sp>
        <p:nvSpPr>
          <p:cNvPr id="8" name="Footer Placeholder 4"/>
          <p:cNvSpPr txBox="1">
            <a:spLocks noGrp="1"/>
          </p:cNvSpPr>
          <p:nvPr>
            <p:ph type="ftr" sz="quarter" idx="9"/>
          </p:nvPr>
        </p:nvSpPr>
        <p:spPr/>
        <p:txBody>
          <a:bodyPr/>
          <a:lstStyle>
            <a:lvl1pPr>
              <a:defRPr/>
            </a:lvl1pPr>
          </a:lstStyle>
          <a:p>
            <a:pPr lvl="0"/>
            <a:endParaRPr lang="fr-FR"/>
          </a:p>
        </p:txBody>
      </p:sp>
      <p:sp>
        <p:nvSpPr>
          <p:cNvPr id="9" name="Slide Number Placeholder 5"/>
          <p:cNvSpPr txBox="1">
            <a:spLocks noGrp="1"/>
          </p:cNvSpPr>
          <p:nvPr>
            <p:ph type="sldNum" sz="quarter" idx="8"/>
          </p:nvPr>
        </p:nvSpPr>
        <p:spPr/>
        <p:txBody>
          <a:bodyPr/>
          <a:lstStyle>
            <a:lvl1pPr>
              <a:defRPr/>
            </a:lvl1pPr>
          </a:lstStyle>
          <a:p>
            <a:pPr lvl="0"/>
            <a:fld id="{719540D3-2944-4758-8576-6F920CF7A529}" type="slidenum">
              <a:t>‹N°›</a:t>
            </a:fld>
            <a:endParaRPr lang="fr-FR"/>
          </a:p>
        </p:txBody>
      </p:sp>
    </p:spTree>
    <p:extLst>
      <p:ext uri="{BB962C8B-B14F-4D97-AF65-F5344CB8AC3E}">
        <p14:creationId xmlns:p14="http://schemas.microsoft.com/office/powerpoint/2010/main" val="41464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txBox="1">
            <a:spLocks noGrp="1"/>
          </p:cNvSpPr>
          <p:nvPr>
            <p:ph type="title"/>
          </p:nvPr>
        </p:nvSpPr>
        <p:spPr>
          <a:xfrm>
            <a:off x="1113528" y="685800"/>
            <a:ext cx="7515993" cy="2727326"/>
          </a:xfrm>
        </p:spPr>
        <p:txBody>
          <a:bodyPr/>
          <a:lstStyle>
            <a:lvl1pPr>
              <a:defRPr/>
            </a:lvl1pPr>
          </a:lstStyle>
          <a:p>
            <a:pPr lvl="0"/>
            <a:r>
              <a:rPr lang="fr-FR"/>
              <a:t>Modifiez le style du titre</a:t>
            </a:r>
            <a:endParaRPr lang="en-US"/>
          </a:p>
        </p:txBody>
      </p:sp>
      <p:sp>
        <p:nvSpPr>
          <p:cNvPr id="3" name="Text Placeholder 9"/>
          <p:cNvSpPr txBox="1">
            <a:spLocks noGrp="1"/>
          </p:cNvSpPr>
          <p:nvPr>
            <p:ph type="body" idx="4294967295"/>
          </p:nvPr>
        </p:nvSpPr>
        <p:spPr>
          <a:xfrm>
            <a:off x="1113519" y="3505196"/>
            <a:ext cx="7515993" cy="838203"/>
          </a:xfrm>
        </p:spPr>
        <p:txBody>
          <a:bodyPr anchor="b"/>
          <a:lstStyle>
            <a:lvl1pPr marL="0">
              <a:spcBef>
                <a:spcPts val="0"/>
              </a:spcBef>
              <a:buNone/>
              <a:defRPr sz="2800"/>
            </a:lvl1pPr>
          </a:lstStyle>
          <a:p>
            <a:pPr lvl="0"/>
            <a:r>
              <a:rPr lang="fr-FR"/>
              <a:t>Modifiez les styles du texte du masque</a:t>
            </a:r>
          </a:p>
        </p:txBody>
      </p:sp>
      <p:sp>
        <p:nvSpPr>
          <p:cNvPr id="4" name="Text Placeholder 2"/>
          <p:cNvSpPr txBox="1">
            <a:spLocks noGrp="1"/>
          </p:cNvSpPr>
          <p:nvPr>
            <p:ph type="body" idx="4294967295"/>
          </p:nvPr>
        </p:nvSpPr>
        <p:spPr>
          <a:xfrm>
            <a:off x="1113519" y="4343400"/>
            <a:ext cx="7515993" cy="1447796"/>
          </a:xfrm>
        </p:spPr>
        <p:txBody>
          <a:bodyPr anchor="t"/>
          <a:lstStyle>
            <a:lvl1pPr marL="0" indent="0">
              <a:spcBef>
                <a:spcPts val="400"/>
              </a:spcBef>
              <a:buNone/>
              <a:defRPr sz="1800"/>
            </a:lvl1pPr>
          </a:lstStyle>
          <a:p>
            <a:pPr lvl="0"/>
            <a:r>
              <a:rPr lang="fr-FR"/>
              <a:t>Modifiez les styles du texte du masque</a:t>
            </a:r>
          </a:p>
        </p:txBody>
      </p:sp>
      <p:sp>
        <p:nvSpPr>
          <p:cNvPr id="5" name="Date Placeholder 3"/>
          <p:cNvSpPr txBox="1">
            <a:spLocks noGrp="1"/>
          </p:cNvSpPr>
          <p:nvPr>
            <p:ph type="dt" sz="half" idx="7"/>
          </p:nvPr>
        </p:nvSpPr>
        <p:spPr/>
        <p:txBody>
          <a:bodyPr/>
          <a:lstStyle>
            <a:lvl1pPr>
              <a:defRPr/>
            </a:lvl1pPr>
          </a:lstStyle>
          <a:p>
            <a:pPr lvl="0"/>
            <a:fld id="{6760A0F2-8101-48F3-BED1-849F11D559A0}" type="datetime1">
              <a:rPr lang="fr-FR"/>
              <a:pPr lvl="0"/>
              <a:t>01/03/2021</a:t>
            </a:fld>
            <a:endParaRPr lang="fr-FR"/>
          </a:p>
        </p:txBody>
      </p:sp>
      <p:sp>
        <p:nvSpPr>
          <p:cNvPr id="6" name="Footer Placeholder 4"/>
          <p:cNvSpPr txBox="1">
            <a:spLocks noGrp="1"/>
          </p:cNvSpPr>
          <p:nvPr>
            <p:ph type="ftr" sz="quarter" idx="9"/>
          </p:nvPr>
        </p:nvSpPr>
        <p:spPr/>
        <p:txBody>
          <a:bodyPr/>
          <a:lstStyle>
            <a:lvl1pPr>
              <a:defRPr/>
            </a:lvl1pPr>
          </a:lstStyle>
          <a:p>
            <a:pPr lvl="0"/>
            <a:endParaRPr lang="fr-FR"/>
          </a:p>
        </p:txBody>
      </p:sp>
      <p:sp>
        <p:nvSpPr>
          <p:cNvPr id="7" name="Slide Number Placeholder 5"/>
          <p:cNvSpPr txBox="1">
            <a:spLocks noGrp="1"/>
          </p:cNvSpPr>
          <p:nvPr>
            <p:ph type="sldNum" sz="quarter" idx="8"/>
          </p:nvPr>
        </p:nvSpPr>
        <p:spPr/>
        <p:txBody>
          <a:bodyPr/>
          <a:lstStyle>
            <a:lvl1pPr>
              <a:defRPr/>
            </a:lvl1pPr>
          </a:lstStyle>
          <a:p>
            <a:pPr lvl="0"/>
            <a:fld id="{26B00C37-400F-4FF4-84F0-8144B128D058}" type="slidenum">
              <a:t>‹N°›</a:t>
            </a:fld>
            <a:endParaRPr lang="fr-FR"/>
          </a:p>
        </p:txBody>
      </p:sp>
    </p:spTree>
    <p:extLst>
      <p:ext uri="{BB962C8B-B14F-4D97-AF65-F5344CB8AC3E}">
        <p14:creationId xmlns:p14="http://schemas.microsoft.com/office/powerpoint/2010/main" val="167757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26163CD7-05D0-4190-8FEE-58D9926AB52C}" type="datetime1">
              <a:rPr lang="fr-FR"/>
              <a:pPr lvl="0"/>
              <a:t>01/03/2021</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7D0DD32A-4E08-46D1-BFEC-D5BB05EE9502}" type="slidenum">
              <a:t>‹N°›</a:t>
            </a:fld>
            <a:endParaRPr lang="fr-FR"/>
          </a:p>
        </p:txBody>
      </p:sp>
    </p:spTree>
    <p:extLst>
      <p:ext uri="{BB962C8B-B14F-4D97-AF65-F5344CB8AC3E}">
        <p14:creationId xmlns:p14="http://schemas.microsoft.com/office/powerpoint/2010/main" val="12128374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1392" y="685800"/>
            <a:ext cx="1328120" cy="5105396"/>
          </a:xfrm>
        </p:spPr>
        <p:txBody>
          <a:bodyPr vert="eaVert"/>
          <a:lstStyle>
            <a:lvl1pPr>
              <a:defRPr/>
            </a:lvl1pPr>
          </a:lstStyle>
          <a:p>
            <a:pPr lvl="0"/>
            <a:r>
              <a:rPr lang="fr-FR"/>
              <a:t>Modifiez le style du titre</a:t>
            </a:r>
            <a:endParaRPr lang="en-US"/>
          </a:p>
        </p:txBody>
      </p:sp>
      <p:sp>
        <p:nvSpPr>
          <p:cNvPr id="3" name="Vertical Text Placeholder 2"/>
          <p:cNvSpPr txBox="1">
            <a:spLocks noGrp="1"/>
          </p:cNvSpPr>
          <p:nvPr>
            <p:ph type="body" orient="vert" idx="1"/>
          </p:nvPr>
        </p:nvSpPr>
        <p:spPr>
          <a:xfrm>
            <a:off x="1113519" y="685800"/>
            <a:ext cx="6016377" cy="5105396"/>
          </a:xfrm>
        </p:spPr>
        <p:txBody>
          <a:bodyPr vert="eaVert" ancho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pPr lvl="0"/>
            <a:fld id="{1D969969-ED05-44CD-990B-5B1E8CEB5064}" type="datetime1">
              <a:rPr lang="fr-FR"/>
              <a:pPr lvl="0"/>
              <a:t>01/03/2021</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1BDF69CC-F6CE-4458-BAA3-9BDD8273B937}" type="slidenum">
              <a:t>‹N°›</a:t>
            </a:fld>
            <a:endParaRPr lang="fr-FR"/>
          </a:p>
        </p:txBody>
      </p:sp>
    </p:spTree>
    <p:extLst>
      <p:ext uri="{BB962C8B-B14F-4D97-AF65-F5344CB8AC3E}">
        <p14:creationId xmlns:p14="http://schemas.microsoft.com/office/powerpoint/2010/main" val="22154656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982129" y="2667003"/>
            <a:ext cx="7704670" cy="3332814"/>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a:xfrm>
            <a:off x="7344332" y="6108173"/>
            <a:ext cx="857469" cy="365129"/>
          </a:xfrm>
        </p:spPr>
        <p:txBody>
          <a:bodyPr/>
          <a:lstStyle>
            <a:lvl1pPr>
              <a:defRPr/>
            </a:lvl1pPr>
          </a:lstStyle>
          <a:p>
            <a:pPr lvl="0"/>
            <a:fld id="{F6F5F9DA-4294-47AB-88E1-09EC0207BE0F}" type="datetime1">
              <a:rPr lang="fr-FR"/>
              <a:pPr lvl="0"/>
              <a:t>01/03/2021</a:t>
            </a:fld>
            <a:endParaRPr lang="fr-FR"/>
          </a:p>
        </p:txBody>
      </p:sp>
      <p:sp>
        <p:nvSpPr>
          <p:cNvPr id="5" name="Footer Placeholder 4"/>
          <p:cNvSpPr txBox="1">
            <a:spLocks noGrp="1"/>
          </p:cNvSpPr>
          <p:nvPr>
            <p:ph type="ftr" sz="quarter" idx="9"/>
          </p:nvPr>
        </p:nvSpPr>
        <p:spPr>
          <a:xfrm>
            <a:off x="1972644" y="6108173"/>
            <a:ext cx="5314520" cy="365129"/>
          </a:xfrm>
        </p:spPr>
        <p:txBody>
          <a:bodyPr/>
          <a:lstStyle>
            <a:lvl1pPr>
              <a:defRPr/>
            </a:lvl1pPr>
          </a:lstStyle>
          <a:p>
            <a:pPr lvl="0"/>
            <a:endParaRPr lang="fr-FR"/>
          </a:p>
        </p:txBody>
      </p:sp>
      <p:sp>
        <p:nvSpPr>
          <p:cNvPr id="6" name="Slide Number Placeholder 5"/>
          <p:cNvSpPr txBox="1">
            <a:spLocks noGrp="1"/>
          </p:cNvSpPr>
          <p:nvPr>
            <p:ph type="sldNum" sz="quarter" idx="8"/>
          </p:nvPr>
        </p:nvSpPr>
        <p:spPr>
          <a:xfrm>
            <a:off x="8258970" y="6108173"/>
            <a:ext cx="427829" cy="365129"/>
          </a:xfrm>
        </p:spPr>
        <p:txBody>
          <a:bodyPr/>
          <a:lstStyle>
            <a:lvl1pPr>
              <a:defRPr/>
            </a:lvl1pPr>
          </a:lstStyle>
          <a:p>
            <a:pPr lvl="0"/>
            <a:fld id="{D3373CB9-AFA9-43E5-9967-B160EAD25ADA}" type="slidenum">
              <a:t>‹N°›</a:t>
            </a:fld>
            <a:endParaRPr lang="fr-FR"/>
          </a:p>
        </p:txBody>
      </p:sp>
    </p:spTree>
    <p:extLst>
      <p:ext uri="{BB962C8B-B14F-4D97-AF65-F5344CB8AC3E}">
        <p14:creationId xmlns:p14="http://schemas.microsoft.com/office/powerpoint/2010/main" val="2263811806"/>
      </p:ext>
    </p:extLst>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986991" y="2666993"/>
            <a:ext cx="6699808" cy="2360075"/>
          </a:xfrm>
        </p:spPr>
        <p:txBody>
          <a:bodyPr anchor="b" anchorCtr="0"/>
          <a:lstStyle>
            <a:lvl1pPr algn="r">
              <a:defRPr/>
            </a:lvl1pPr>
          </a:lstStyle>
          <a:p>
            <a:pPr lvl="0"/>
            <a:r>
              <a:rPr lang="fr-FR"/>
              <a:t>Modifiez le style du titre</a:t>
            </a:r>
            <a:endParaRPr lang="en-US"/>
          </a:p>
        </p:txBody>
      </p:sp>
      <p:sp>
        <p:nvSpPr>
          <p:cNvPr id="3" name="Text Placeholder 2"/>
          <p:cNvSpPr txBox="1">
            <a:spLocks noGrp="1"/>
          </p:cNvSpPr>
          <p:nvPr>
            <p:ph type="body" idx="1"/>
          </p:nvPr>
        </p:nvSpPr>
        <p:spPr>
          <a:xfrm>
            <a:off x="1987000" y="5027069"/>
            <a:ext cx="6699799" cy="860395"/>
          </a:xfrm>
        </p:spPr>
        <p:txBody>
          <a:bodyPr anchor="t"/>
          <a:lstStyle>
            <a:lvl1pPr marL="0" indent="0" algn="r">
              <a:spcBef>
                <a:spcPts val="500"/>
              </a:spcBef>
              <a:buNone/>
              <a:defRPr sz="2000"/>
            </a:lvl1pPr>
          </a:lstStyle>
          <a:p>
            <a:pPr lvl="0"/>
            <a:r>
              <a:rPr lang="fr-FR"/>
              <a:t>Modifiez les styles du texte du masque</a:t>
            </a:r>
          </a:p>
        </p:txBody>
      </p:sp>
      <p:sp>
        <p:nvSpPr>
          <p:cNvPr id="4" name="Date Placeholder 3"/>
          <p:cNvSpPr txBox="1">
            <a:spLocks noGrp="1"/>
          </p:cNvSpPr>
          <p:nvPr>
            <p:ph type="dt" sz="half" idx="7"/>
          </p:nvPr>
        </p:nvSpPr>
        <p:spPr/>
        <p:txBody>
          <a:bodyPr/>
          <a:lstStyle>
            <a:lvl1pPr>
              <a:defRPr/>
            </a:lvl1pPr>
          </a:lstStyle>
          <a:p>
            <a:pPr lvl="0"/>
            <a:fld id="{B406CA36-5A50-438A-91A7-9F7C32C231C0}" type="datetime1">
              <a:rPr lang="fr-FR"/>
              <a:pPr lvl="0"/>
              <a:t>01/03/2021</a:t>
            </a:fld>
            <a:endParaRPr lang="fr-FR"/>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F1CE9A02-6024-4CED-897E-7AAFD811EB42}" type="slidenum">
              <a:t>‹N°›</a:t>
            </a:fld>
            <a:endParaRPr lang="fr-FR"/>
          </a:p>
        </p:txBody>
      </p:sp>
    </p:spTree>
    <p:extLst>
      <p:ext uri="{BB962C8B-B14F-4D97-AF65-F5344CB8AC3E}">
        <p14:creationId xmlns:p14="http://schemas.microsoft.com/office/powerpoint/2010/main" val="25442997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txBox="1">
            <a:spLocks noGrp="1"/>
          </p:cNvSpPr>
          <p:nvPr>
            <p:ph type="title"/>
          </p:nvPr>
        </p:nvSpPr>
        <p:spPr>
          <a:xfrm>
            <a:off x="982129" y="685800"/>
            <a:ext cx="7704670" cy="1752603"/>
          </a:xfrm>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a:xfrm>
            <a:off x="982129" y="2667003"/>
            <a:ext cx="3739896" cy="3368677"/>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txBox="1">
            <a:spLocks noGrp="1"/>
          </p:cNvSpPr>
          <p:nvPr>
            <p:ph idx="2"/>
          </p:nvPr>
        </p:nvSpPr>
        <p:spPr>
          <a:xfrm>
            <a:off x="4946904" y="2667003"/>
            <a:ext cx="3739896" cy="3346822"/>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txBox="1">
            <a:spLocks noGrp="1"/>
          </p:cNvSpPr>
          <p:nvPr>
            <p:ph type="dt" sz="half" idx="7"/>
          </p:nvPr>
        </p:nvSpPr>
        <p:spPr/>
        <p:txBody>
          <a:bodyPr/>
          <a:lstStyle>
            <a:lvl1pPr>
              <a:defRPr/>
            </a:lvl1pPr>
          </a:lstStyle>
          <a:p>
            <a:pPr lvl="0"/>
            <a:fld id="{3874961B-EF05-43E5-983A-39AF6BFD5C85}" type="datetime1">
              <a:rPr lang="fr-FR"/>
              <a:pPr lvl="0"/>
              <a:t>01/03/2021</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4F142597-A30E-4965-B577-594AC9C597B6}" type="slidenum">
              <a:t>‹N°›</a:t>
            </a:fld>
            <a:endParaRPr lang="fr-FR"/>
          </a:p>
        </p:txBody>
      </p:sp>
    </p:spTree>
    <p:extLst>
      <p:ext uri="{BB962C8B-B14F-4D97-AF65-F5344CB8AC3E}">
        <p14:creationId xmlns:p14="http://schemas.microsoft.com/office/powerpoint/2010/main" val="214041144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p:cNvSpPr txBox="1">
            <a:spLocks noGrp="1"/>
          </p:cNvSpPr>
          <p:nvPr>
            <p:ph type="body" idx="1"/>
          </p:nvPr>
        </p:nvSpPr>
        <p:spPr>
          <a:xfrm>
            <a:off x="1329482" y="2658535"/>
            <a:ext cx="3456294" cy="576264"/>
          </a:xfrm>
        </p:spPr>
        <p:txBody>
          <a:bodyPr anchor="b">
            <a:noAutofit/>
          </a:bodyPr>
          <a:lstStyle>
            <a:lvl1pPr marL="0" indent="0">
              <a:spcBef>
                <a:spcPts val="700"/>
              </a:spcBef>
              <a:buNone/>
              <a:defRPr sz="2800">
                <a:solidFill>
                  <a:srgbClr val="0B5395"/>
                </a:solidFill>
              </a:defRPr>
            </a:lvl1pPr>
          </a:lstStyle>
          <a:p>
            <a:pPr lvl="0"/>
            <a:r>
              <a:rPr lang="fr-FR"/>
              <a:t>Modifiez les styles du texte du masque</a:t>
            </a:r>
          </a:p>
        </p:txBody>
      </p:sp>
      <p:sp>
        <p:nvSpPr>
          <p:cNvPr id="4" name="Content Placeholder 3"/>
          <p:cNvSpPr txBox="1">
            <a:spLocks noGrp="1"/>
          </p:cNvSpPr>
          <p:nvPr>
            <p:ph idx="2"/>
          </p:nvPr>
        </p:nvSpPr>
        <p:spPr>
          <a:xfrm>
            <a:off x="1113519" y="3335338"/>
            <a:ext cx="3672248" cy="2665256"/>
          </a:xfrm>
        </p:spPr>
        <p:txBody>
          <a:bodyPr anchor="t"/>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txBox="1">
            <a:spLocks noGrp="1"/>
          </p:cNvSpPr>
          <p:nvPr>
            <p:ph type="body" idx="3"/>
          </p:nvPr>
        </p:nvSpPr>
        <p:spPr>
          <a:xfrm>
            <a:off x="5161705" y="2667003"/>
            <a:ext cx="3467807" cy="576264"/>
          </a:xfrm>
        </p:spPr>
        <p:txBody>
          <a:bodyPr anchor="b">
            <a:noAutofit/>
          </a:bodyPr>
          <a:lstStyle>
            <a:lvl1pPr marL="0" indent="0">
              <a:spcBef>
                <a:spcPts val="700"/>
              </a:spcBef>
              <a:buNone/>
              <a:defRPr sz="2800">
                <a:solidFill>
                  <a:srgbClr val="0B5395"/>
                </a:solidFill>
              </a:defRPr>
            </a:lvl1pPr>
          </a:lstStyle>
          <a:p>
            <a:pPr lvl="0"/>
            <a:r>
              <a:rPr lang="fr-FR"/>
              <a:t>Modifiez les styles du texte du masque</a:t>
            </a:r>
          </a:p>
        </p:txBody>
      </p:sp>
      <p:sp>
        <p:nvSpPr>
          <p:cNvPr id="6" name="Content Placeholder 5"/>
          <p:cNvSpPr txBox="1">
            <a:spLocks noGrp="1"/>
          </p:cNvSpPr>
          <p:nvPr>
            <p:ph idx="4"/>
          </p:nvPr>
        </p:nvSpPr>
        <p:spPr>
          <a:xfrm>
            <a:off x="4957264" y="3335338"/>
            <a:ext cx="3672248" cy="2665256"/>
          </a:xfrm>
        </p:spPr>
        <p:txBody>
          <a:bodyPr anchor="t"/>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txBox="1">
            <a:spLocks noGrp="1"/>
          </p:cNvSpPr>
          <p:nvPr>
            <p:ph type="dt" sz="half" idx="7"/>
          </p:nvPr>
        </p:nvSpPr>
        <p:spPr/>
        <p:txBody>
          <a:bodyPr/>
          <a:lstStyle>
            <a:lvl1pPr>
              <a:defRPr/>
            </a:lvl1pPr>
          </a:lstStyle>
          <a:p>
            <a:pPr lvl="0"/>
            <a:fld id="{C36A32BB-A36B-4963-9997-FBCD2B40DED9}" type="datetime1">
              <a:rPr lang="fr-FR"/>
              <a:pPr lvl="0"/>
              <a:t>01/03/2021</a:t>
            </a:fld>
            <a:endParaRPr lang="fr-FR"/>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F38321DC-D2DE-479D-B321-2D59CFB1450E}" type="slidenum">
              <a:t>‹N°›</a:t>
            </a:fld>
            <a:endParaRPr lang="fr-FR"/>
          </a:p>
        </p:txBody>
      </p:sp>
    </p:spTree>
    <p:extLst>
      <p:ext uri="{BB962C8B-B14F-4D97-AF65-F5344CB8AC3E}">
        <p14:creationId xmlns:p14="http://schemas.microsoft.com/office/powerpoint/2010/main" val="5853744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p:cNvSpPr txBox="1">
            <a:spLocks noGrp="1"/>
          </p:cNvSpPr>
          <p:nvPr>
            <p:ph type="dt" sz="half" idx="7"/>
          </p:nvPr>
        </p:nvSpPr>
        <p:spPr/>
        <p:txBody>
          <a:bodyPr/>
          <a:lstStyle>
            <a:lvl1pPr>
              <a:defRPr/>
            </a:lvl1pPr>
          </a:lstStyle>
          <a:p>
            <a:pPr lvl="0"/>
            <a:fld id="{3ED8E6CB-6D76-40A0-A901-10D74C68778E}" type="datetime1">
              <a:rPr lang="fr-FR"/>
              <a:pPr lvl="0"/>
              <a:t>01/03/2021</a:t>
            </a:fld>
            <a:endParaRPr lang="fr-FR"/>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2C7F4817-43C8-442E-8C21-9D502A07923E}" type="slidenum">
              <a:t>‹N°›</a:t>
            </a:fld>
            <a:endParaRPr lang="fr-FR"/>
          </a:p>
        </p:txBody>
      </p:sp>
    </p:spTree>
    <p:extLst>
      <p:ext uri="{BB962C8B-B14F-4D97-AF65-F5344CB8AC3E}">
        <p14:creationId xmlns:p14="http://schemas.microsoft.com/office/powerpoint/2010/main" val="36590842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A9CB8E1F-1681-419C-BCD9-16E5757547A1}" type="datetime1">
              <a:rPr lang="fr-FR"/>
              <a:pPr lvl="0"/>
              <a:t>01/03/2021</a:t>
            </a:fld>
            <a:endParaRPr lang="fr-FR"/>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FCE3BAE6-F1E9-4CAE-96E6-F60170F25EE9}" type="slidenum">
              <a:t>‹N°›</a:t>
            </a:fld>
            <a:endParaRPr lang="fr-FR"/>
          </a:p>
        </p:txBody>
      </p:sp>
    </p:spTree>
    <p:extLst>
      <p:ext uri="{BB962C8B-B14F-4D97-AF65-F5344CB8AC3E}">
        <p14:creationId xmlns:p14="http://schemas.microsoft.com/office/powerpoint/2010/main" val="705917662"/>
      </p:ext>
    </p:extLst>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1113519" y="1600200"/>
            <a:ext cx="2662531" cy="1371600"/>
          </a:xfrm>
        </p:spPr>
        <p:txBody>
          <a:bodyPr anchor="b"/>
          <a:lstStyle>
            <a:lvl1pPr>
              <a:defRPr sz="2400"/>
            </a:lvl1pPr>
          </a:lstStyle>
          <a:p>
            <a:pPr lvl="0"/>
            <a:r>
              <a:rPr lang="fr-FR"/>
              <a:t>Modifiez le style du titre</a:t>
            </a:r>
            <a:endParaRPr lang="en-US"/>
          </a:p>
        </p:txBody>
      </p:sp>
      <p:sp>
        <p:nvSpPr>
          <p:cNvPr id="3" name="Content Placeholder 2"/>
          <p:cNvSpPr txBox="1">
            <a:spLocks noGrp="1"/>
          </p:cNvSpPr>
          <p:nvPr>
            <p:ph idx="1"/>
          </p:nvPr>
        </p:nvSpPr>
        <p:spPr>
          <a:xfrm>
            <a:off x="3947556" y="685800"/>
            <a:ext cx="4681965" cy="5105396"/>
          </a:xfrm>
        </p:spPr>
        <p:txBody>
          <a:bodyPr/>
          <a:lstStyle>
            <a:lvl1pPr>
              <a:spcBef>
                <a:spcPts val="500"/>
              </a:spcBef>
              <a:defRPr sz="2000"/>
            </a:lvl1pPr>
            <a:lvl2pPr>
              <a:spcBef>
                <a:spcPts val="400"/>
              </a:spcBef>
              <a:defRPr sz="1800"/>
            </a:lvl2pPr>
            <a:lvl3pPr>
              <a:defRPr sz="1600"/>
            </a:lvl3pPr>
            <a:lvl4pPr>
              <a:spcBef>
                <a:spcPts val="300"/>
              </a:spcBef>
              <a:defRPr sz="1400"/>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txBox="1">
            <a:spLocks noGrp="1"/>
          </p:cNvSpPr>
          <p:nvPr>
            <p:ph type="body" idx="2"/>
          </p:nvPr>
        </p:nvSpPr>
        <p:spPr>
          <a:xfrm>
            <a:off x="1113519" y="2971800"/>
            <a:ext cx="2662531" cy="1828800"/>
          </a:xfrm>
        </p:spPr>
        <p:txBody>
          <a:bodyPr anchorCtr="1"/>
          <a:lstStyle>
            <a:lvl1pPr marL="0" indent="0" algn="ctr">
              <a:spcBef>
                <a:spcPts val="400"/>
              </a:spcBef>
              <a:buNone/>
              <a:defRPr sz="1600"/>
            </a:lvl1pPr>
          </a:lstStyle>
          <a:p>
            <a:pPr lvl="0"/>
            <a:r>
              <a:rPr lang="fr-FR"/>
              <a:t>Modifiez les styles du texte du masque</a:t>
            </a:r>
          </a:p>
        </p:txBody>
      </p:sp>
      <p:sp>
        <p:nvSpPr>
          <p:cNvPr id="5" name="Date Placeholder 4"/>
          <p:cNvSpPr txBox="1">
            <a:spLocks noGrp="1"/>
          </p:cNvSpPr>
          <p:nvPr>
            <p:ph type="dt" sz="half" idx="7"/>
          </p:nvPr>
        </p:nvSpPr>
        <p:spPr/>
        <p:txBody>
          <a:bodyPr/>
          <a:lstStyle>
            <a:lvl1pPr>
              <a:defRPr/>
            </a:lvl1pPr>
          </a:lstStyle>
          <a:p>
            <a:pPr lvl="0"/>
            <a:fld id="{2059CD03-CE6E-4D62-BD4E-56C91070AC9A}" type="datetime1">
              <a:rPr lang="fr-FR"/>
              <a:pPr lvl="0"/>
              <a:t>01/03/2021</a:t>
            </a:fld>
            <a:endParaRPr lang="fr-FR"/>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13063EFC-7A73-46DC-AF84-1CC5D32E22B4}" type="slidenum">
              <a:t>‹N°›</a:t>
            </a:fld>
            <a:endParaRPr lang="fr-FR"/>
          </a:p>
        </p:txBody>
      </p:sp>
    </p:spTree>
    <p:extLst>
      <p:ext uri="{BB962C8B-B14F-4D97-AF65-F5344CB8AC3E}">
        <p14:creationId xmlns:p14="http://schemas.microsoft.com/office/powerpoint/2010/main" val="92288579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txBox="1">
            <a:spLocks noGrp="1"/>
          </p:cNvSpPr>
          <p:nvPr>
            <p:ph type="title"/>
          </p:nvPr>
        </p:nvSpPr>
        <p:spPr>
          <a:xfrm>
            <a:off x="1112331" y="1752603"/>
            <a:ext cx="4070680" cy="1371600"/>
          </a:xfrm>
        </p:spPr>
        <p:txBody>
          <a:bodyPr anchor="b"/>
          <a:lstStyle>
            <a:lvl1pPr>
              <a:defRPr sz="2800"/>
            </a:lvl1pPr>
          </a:lstStyle>
          <a:p>
            <a:pPr lvl="0"/>
            <a:r>
              <a:rPr lang="fr-FR"/>
              <a:t>Modifiez le style du titre</a:t>
            </a:r>
            <a:endParaRPr lang="en-US"/>
          </a:p>
        </p:txBody>
      </p:sp>
      <p:sp>
        <p:nvSpPr>
          <p:cNvPr id="3" name="Picture Placeholder 2"/>
          <p:cNvSpPr txBox="1">
            <a:spLocks noGrp="1"/>
          </p:cNvSpPr>
          <p:nvPr>
            <p:ph type="pic" idx="1"/>
          </p:nvPr>
        </p:nvSpPr>
        <p:spPr>
          <a:xfrm>
            <a:off x="5697498" y="914400"/>
            <a:ext cx="2461372" cy="4572000"/>
          </a:xfrm>
          <a:ln w="38103">
            <a:solidFill>
              <a:srgbClr val="DBEFF9"/>
            </a:solidFill>
            <a:prstDash val="solid"/>
          </a:ln>
        </p:spPr>
        <p:txBody>
          <a:bodyPr anchor="t" anchorCtr="1"/>
          <a:lstStyle>
            <a:lvl1pPr marL="0" indent="0" algn="ctr">
              <a:spcBef>
                <a:spcPts val="400"/>
              </a:spcBef>
              <a:buNone/>
              <a:defRPr sz="1600"/>
            </a:lvl1pPr>
          </a:lstStyle>
          <a:p>
            <a:pPr lvl="0"/>
            <a:r>
              <a:rPr lang="fr-FR"/>
              <a:t>Cliquez sur l'icône pour ajouter une image</a:t>
            </a:r>
            <a:endParaRPr lang="en-US"/>
          </a:p>
        </p:txBody>
      </p:sp>
      <p:sp>
        <p:nvSpPr>
          <p:cNvPr id="4" name="Text Placeholder 3"/>
          <p:cNvSpPr txBox="1">
            <a:spLocks noGrp="1"/>
          </p:cNvSpPr>
          <p:nvPr>
            <p:ph type="body" idx="2"/>
          </p:nvPr>
        </p:nvSpPr>
        <p:spPr>
          <a:xfrm>
            <a:off x="1112331" y="3124203"/>
            <a:ext cx="4070680" cy="1828800"/>
          </a:xfrm>
        </p:spPr>
        <p:txBody>
          <a:bodyPr anchorCtr="1"/>
          <a:lstStyle>
            <a:lvl1pPr marL="0" indent="0" algn="ctr">
              <a:spcBef>
                <a:spcPts val="400"/>
              </a:spcBef>
              <a:buNone/>
              <a:defRPr sz="1800"/>
            </a:lvl1pPr>
          </a:lstStyle>
          <a:p>
            <a:pPr lvl="0"/>
            <a:r>
              <a:rPr lang="fr-FR"/>
              <a:t>Modifiez les styles du texte du masque</a:t>
            </a:r>
          </a:p>
        </p:txBody>
      </p:sp>
      <p:sp>
        <p:nvSpPr>
          <p:cNvPr id="5" name="Date Placeholder 4"/>
          <p:cNvSpPr txBox="1">
            <a:spLocks noGrp="1"/>
          </p:cNvSpPr>
          <p:nvPr>
            <p:ph type="dt" sz="half" idx="7"/>
          </p:nvPr>
        </p:nvSpPr>
        <p:spPr/>
        <p:txBody>
          <a:bodyPr/>
          <a:lstStyle>
            <a:lvl1pPr>
              <a:defRPr/>
            </a:lvl1pPr>
          </a:lstStyle>
          <a:p>
            <a:pPr lvl="0"/>
            <a:fld id="{C7A24826-BC93-4D55-A7D4-06646BFFB0AC}" type="datetime1">
              <a:rPr lang="fr-FR"/>
              <a:pPr lvl="0"/>
              <a:t>01/03/2021</a:t>
            </a:fld>
            <a:endParaRPr lang="fr-FR"/>
          </a:p>
        </p:txBody>
      </p:sp>
      <p:sp>
        <p:nvSpPr>
          <p:cNvPr id="6" name="Footer Placeholder 5"/>
          <p:cNvSpPr txBox="1">
            <a:spLocks noGrp="1"/>
          </p:cNvSpPr>
          <p:nvPr>
            <p:ph type="ftr" sz="quarter" idx="9"/>
          </p:nvPr>
        </p:nvSpPr>
        <p:spPr/>
        <p:txBody>
          <a:bodyPr/>
          <a:lstStyle>
            <a:lvl1pPr>
              <a:defRPr lang="en-US"/>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BED72F31-B1DB-43BE-9A32-5303C9A6F911}" type="slidenum">
              <a:t>‹N°›</a:t>
            </a:fld>
            <a:endParaRPr lang="fr-FR"/>
          </a:p>
        </p:txBody>
      </p:sp>
    </p:spTree>
    <p:extLst>
      <p:ext uri="{BB962C8B-B14F-4D97-AF65-F5344CB8AC3E}">
        <p14:creationId xmlns:p14="http://schemas.microsoft.com/office/powerpoint/2010/main" val="323242060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grpSp>
        <p:nvGrpSpPr>
          <p:cNvPr id="2" name="Group 13"/>
          <p:cNvGrpSpPr/>
          <p:nvPr/>
        </p:nvGrpSpPr>
        <p:grpSpPr>
          <a:xfrm>
            <a:off x="0" y="0"/>
            <a:ext cx="2132015" cy="6858009"/>
            <a:chOff x="0" y="0"/>
            <a:chExt cx="2132015" cy="6858009"/>
          </a:xfrm>
        </p:grpSpPr>
        <p:sp>
          <p:nvSpPr>
            <p:cNvPr id="3" name="Freeform 6"/>
            <p:cNvSpPr/>
            <p:nvPr/>
          </p:nvSpPr>
          <p:spPr>
            <a:xfrm>
              <a:off x="0" y="0"/>
              <a:ext cx="1073148" cy="5291139"/>
            </a:xfrm>
            <a:custGeom>
              <a:avLst/>
              <a:gdLst>
                <a:gd name="f0" fmla="val w"/>
                <a:gd name="f1" fmla="val h"/>
                <a:gd name="f2" fmla="val 0"/>
                <a:gd name="f3" fmla="val 676"/>
                <a:gd name="f4" fmla="val 3333"/>
                <a:gd name="f5" fmla="val 3132"/>
                <a:gd name="f6" fmla="val 3312"/>
                <a:gd name="f7" fmla="val 126"/>
                <a:gd name="f8" fmla="val 514"/>
                <a:gd name="f9" fmla="*/ f0 1 676"/>
                <a:gd name="f10" fmla="*/ f1 1 3333"/>
                <a:gd name="f11" fmla="+- f4 0 f2"/>
                <a:gd name="f12" fmla="+- f3 0 f2"/>
                <a:gd name="f13" fmla="*/ f12 1 676"/>
                <a:gd name="f14" fmla="*/ f11 1 3333"/>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676" h="3333">
                  <a:moveTo>
                    <a:pt x="f2" y="f5"/>
                  </a:moveTo>
                  <a:lnTo>
                    <a:pt x="f2" y="f6"/>
                  </a:lnTo>
                  <a:lnTo>
                    <a:pt x="f7" y="f4"/>
                  </a:lnTo>
                  <a:lnTo>
                    <a:pt x="f3" y="f2"/>
                  </a:lnTo>
                  <a:lnTo>
                    <a:pt x="f8" y="f2"/>
                  </a:lnTo>
                  <a:lnTo>
                    <a:pt x="f2" y="f5"/>
                  </a:lnTo>
                  <a:close/>
                </a:path>
              </a:pathLst>
            </a:custGeom>
            <a:solidFill>
              <a:srgbClr val="0F6F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4" name="Freeform 7"/>
            <p:cNvSpPr/>
            <p:nvPr/>
          </p:nvSpPr>
          <p:spPr>
            <a:xfrm>
              <a:off x="0" y="0"/>
              <a:ext cx="758823" cy="4624385"/>
            </a:xfrm>
            <a:custGeom>
              <a:avLst/>
              <a:gdLst>
                <a:gd name="f0" fmla="val w"/>
                <a:gd name="f1" fmla="val h"/>
                <a:gd name="f2" fmla="val 0"/>
                <a:gd name="f3" fmla="val 478"/>
                <a:gd name="f4" fmla="val 2913"/>
                <a:gd name="f5" fmla="val 318"/>
                <a:gd name="f6" fmla="val 1938"/>
                <a:gd name="f7" fmla="*/ f0 1 478"/>
                <a:gd name="f8" fmla="*/ f1 1 2913"/>
                <a:gd name="f9" fmla="+- f4 0 f2"/>
                <a:gd name="f10" fmla="+- f3 0 f2"/>
                <a:gd name="f11" fmla="*/ f10 1 478"/>
                <a:gd name="f12" fmla="*/ f9 1 2913"/>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478" h="2913">
                  <a:moveTo>
                    <a:pt x="f3" y="f2"/>
                  </a:moveTo>
                  <a:lnTo>
                    <a:pt x="f5" y="f2"/>
                  </a:lnTo>
                  <a:lnTo>
                    <a:pt x="f2" y="f6"/>
                  </a:lnTo>
                  <a:lnTo>
                    <a:pt x="f2" y="f4"/>
                  </a:lnTo>
                  <a:lnTo>
                    <a:pt x="f3" y="f2"/>
                  </a:lnTo>
                  <a:close/>
                </a:path>
              </a:pathLst>
            </a:custGeom>
            <a:solidFill>
              <a:srgbClr val="5959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5" name="Freeform 8"/>
            <p:cNvSpPr/>
            <p:nvPr/>
          </p:nvSpPr>
          <p:spPr>
            <a:xfrm>
              <a:off x="0" y="5662614"/>
              <a:ext cx="906463" cy="1195385"/>
            </a:xfrm>
            <a:custGeom>
              <a:avLst/>
              <a:gdLst>
                <a:gd name="f0" fmla="val w"/>
                <a:gd name="f1" fmla="val h"/>
                <a:gd name="f2" fmla="val 0"/>
                <a:gd name="f3" fmla="val 571"/>
                <a:gd name="f4" fmla="val 753"/>
                <a:gd name="f5" fmla="val 12"/>
                <a:gd name="f6" fmla="val 538"/>
                <a:gd name="f7" fmla="*/ f0 1 571"/>
                <a:gd name="f8" fmla="*/ f1 1 753"/>
                <a:gd name="f9" fmla="+- f4 0 f2"/>
                <a:gd name="f10" fmla="+- f3 0 f2"/>
                <a:gd name="f11" fmla="*/ f10 1 571"/>
                <a:gd name="f12" fmla="*/ f9 1 753"/>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571" h="753">
                  <a:moveTo>
                    <a:pt x="f2" y="f2"/>
                  </a:moveTo>
                  <a:lnTo>
                    <a:pt x="f2" y="f5"/>
                  </a:lnTo>
                  <a:lnTo>
                    <a:pt x="f6" y="f4"/>
                  </a:lnTo>
                  <a:lnTo>
                    <a:pt x="f3" y="f4"/>
                  </a:lnTo>
                  <a:lnTo>
                    <a:pt x="f2"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Freeform 9"/>
            <p:cNvSpPr/>
            <p:nvPr/>
          </p:nvSpPr>
          <p:spPr>
            <a:xfrm>
              <a:off x="0" y="5295903"/>
              <a:ext cx="1487491" cy="1562096"/>
            </a:xfrm>
            <a:custGeom>
              <a:avLst/>
              <a:gdLst>
                <a:gd name="f0" fmla="val w"/>
                <a:gd name="f1" fmla="val h"/>
                <a:gd name="f2" fmla="val 0"/>
                <a:gd name="f3" fmla="val 937"/>
                <a:gd name="f4" fmla="val 984"/>
                <a:gd name="f5" fmla="val 3"/>
                <a:gd name="f6" fmla="val 901"/>
                <a:gd name="f7" fmla="*/ f0 1 937"/>
                <a:gd name="f8" fmla="*/ f1 1 984"/>
                <a:gd name="f9" fmla="+- f4 0 f2"/>
                <a:gd name="f10" fmla="+- f3 0 f2"/>
                <a:gd name="f11" fmla="*/ f10 1 937"/>
                <a:gd name="f12" fmla="*/ f9 1 984"/>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937" h="984">
                  <a:moveTo>
                    <a:pt x="f2" y="f2"/>
                  </a:moveTo>
                  <a:lnTo>
                    <a:pt x="f2" y="f5"/>
                  </a:lnTo>
                  <a:lnTo>
                    <a:pt x="f6" y="f4"/>
                  </a:lnTo>
                  <a:lnTo>
                    <a:pt x="f3" y="f4"/>
                  </a:lnTo>
                  <a:lnTo>
                    <a:pt x="f2" y="f2"/>
                  </a:lnTo>
                  <a:close/>
                </a:path>
              </a:pathLst>
            </a:custGeom>
            <a:solidFill>
              <a:srgbClr val="08376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Freeform 10"/>
            <p:cNvSpPr/>
            <p:nvPr/>
          </p:nvSpPr>
          <p:spPr>
            <a:xfrm>
              <a:off x="0" y="5257800"/>
              <a:ext cx="2132015" cy="1600200"/>
            </a:xfrm>
            <a:custGeom>
              <a:avLst/>
              <a:gdLst>
                <a:gd name="f0" fmla="val w"/>
                <a:gd name="f1" fmla="val h"/>
                <a:gd name="f2" fmla="val 0"/>
                <a:gd name="f3" fmla="val 1343"/>
                <a:gd name="f4" fmla="val 1008"/>
                <a:gd name="f5" fmla="val 24"/>
                <a:gd name="f6" fmla="val 937"/>
                <a:gd name="f7" fmla="val 126"/>
                <a:gd name="f8" fmla="val 21"/>
                <a:gd name="f9" fmla="*/ f0 1 1343"/>
                <a:gd name="f10" fmla="*/ f1 1 1008"/>
                <a:gd name="f11" fmla="+- f4 0 f2"/>
                <a:gd name="f12" fmla="+- f3 0 f2"/>
                <a:gd name="f13" fmla="*/ f12 1 1343"/>
                <a:gd name="f14" fmla="*/ f11 1 100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343" h="1008">
                  <a:moveTo>
                    <a:pt x="f2" y="f5"/>
                  </a:moveTo>
                  <a:lnTo>
                    <a:pt x="f6" y="f4"/>
                  </a:lnTo>
                  <a:lnTo>
                    <a:pt x="f3" y="f4"/>
                  </a:lnTo>
                  <a:lnTo>
                    <a:pt x="f7" y="f8"/>
                  </a:lnTo>
                  <a:lnTo>
                    <a:pt x="f2" y="f2"/>
                  </a:lnTo>
                  <a:lnTo>
                    <a:pt x="f2" y="f5"/>
                  </a:lnTo>
                  <a:close/>
                </a:path>
              </a:pathLst>
            </a:custGeom>
            <a:solidFill>
              <a:srgbClr val="0B539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Freeform 11"/>
            <p:cNvSpPr/>
            <p:nvPr/>
          </p:nvSpPr>
          <p:spPr>
            <a:xfrm>
              <a:off x="0" y="5357817"/>
              <a:ext cx="1377945" cy="1500192"/>
            </a:xfrm>
            <a:custGeom>
              <a:avLst/>
              <a:gdLst>
                <a:gd name="f0" fmla="val w"/>
                <a:gd name="f1" fmla="val h"/>
                <a:gd name="f2" fmla="val 0"/>
                <a:gd name="f3" fmla="val 868"/>
                <a:gd name="f4" fmla="val 945"/>
                <a:gd name="f5" fmla="val 192"/>
                <a:gd name="f6" fmla="val 571"/>
                <a:gd name="f7" fmla="*/ f0 1 868"/>
                <a:gd name="f8" fmla="*/ f1 1 945"/>
                <a:gd name="f9" fmla="+- f4 0 f2"/>
                <a:gd name="f10" fmla="+- f3 0 f2"/>
                <a:gd name="f11" fmla="*/ f10 1 868"/>
                <a:gd name="f12" fmla="*/ f9 1 945"/>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8" h="945">
                  <a:moveTo>
                    <a:pt x="f2" y="f5"/>
                  </a:moveTo>
                  <a:lnTo>
                    <a:pt x="f6" y="f4"/>
                  </a:lnTo>
                  <a:lnTo>
                    <a:pt x="f3" y="f4"/>
                  </a:lnTo>
                  <a:lnTo>
                    <a:pt x="f2" y="f2"/>
                  </a:lnTo>
                  <a:lnTo>
                    <a:pt x="f2" y="f5"/>
                  </a:lnTo>
                  <a:close/>
                </a:path>
              </a:pathLst>
            </a:custGeom>
            <a:solidFill>
              <a:srgbClr val="40404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grpSp>
      <p:sp>
        <p:nvSpPr>
          <p:cNvPr id="9" name="Title Placeholder 1"/>
          <p:cNvSpPr txBox="1">
            <a:spLocks noGrp="1"/>
          </p:cNvSpPr>
          <p:nvPr>
            <p:ph type="title"/>
          </p:nvPr>
        </p:nvSpPr>
        <p:spPr>
          <a:xfrm>
            <a:off x="982129" y="457200"/>
            <a:ext cx="7704670" cy="1981203"/>
          </a:xfrm>
          <a:prstGeom prst="rect">
            <a:avLst/>
          </a:prstGeom>
          <a:noFill/>
          <a:ln>
            <a:noFill/>
          </a:ln>
        </p:spPr>
        <p:txBody>
          <a:bodyPr vert="horz" wrap="square" lIns="91440" tIns="45720" rIns="91440" bIns="45720" anchor="ctr" anchorCtr="1" compatLnSpc="1">
            <a:normAutofit/>
          </a:bodyPr>
          <a:lstStyle/>
          <a:p>
            <a:pPr lvl="0"/>
            <a:r>
              <a:rPr lang="fr-FR"/>
              <a:t>Modifiez le style du titre</a:t>
            </a:r>
            <a:endParaRPr lang="en-US"/>
          </a:p>
        </p:txBody>
      </p:sp>
      <p:sp>
        <p:nvSpPr>
          <p:cNvPr id="10" name="Text Placeholder 2"/>
          <p:cNvSpPr txBox="1">
            <a:spLocks noGrp="1"/>
          </p:cNvSpPr>
          <p:nvPr>
            <p:ph type="body" idx="1"/>
          </p:nvPr>
        </p:nvSpPr>
        <p:spPr>
          <a:xfrm>
            <a:off x="982129" y="2667003"/>
            <a:ext cx="7704670" cy="3356990"/>
          </a:xfrm>
          <a:prstGeom prst="rect">
            <a:avLst/>
          </a:prstGeom>
          <a:noFill/>
          <a:ln>
            <a:noFill/>
          </a:ln>
        </p:spPr>
        <p:txBody>
          <a:bodyPr vert="horz" wrap="square" lIns="91440" tIns="45720" rIns="91440" bIns="45720" anchor="ctr"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Date Placeholder 3"/>
          <p:cNvSpPr txBox="1">
            <a:spLocks noGrp="1"/>
          </p:cNvSpPr>
          <p:nvPr>
            <p:ph type="dt" sz="half" idx="2"/>
          </p:nvPr>
        </p:nvSpPr>
        <p:spPr>
          <a:xfrm>
            <a:off x="7358679" y="6116074"/>
            <a:ext cx="857469"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000" b="0" i="0" u="none" strike="noStrike" kern="1200" cap="none" spc="0" baseline="0">
                <a:solidFill>
                  <a:srgbClr val="000000"/>
                </a:solidFill>
                <a:uFillTx/>
                <a:latin typeface="Corbel"/>
                <a:ea typeface=""/>
                <a:cs typeface=""/>
              </a:defRPr>
            </a:lvl1pPr>
          </a:lstStyle>
          <a:p>
            <a:pPr lvl="0"/>
            <a:fld id="{CEC4953F-3F32-4068-A143-3C05EF64FF2F}" type="datetime1">
              <a:rPr lang="fr-FR"/>
              <a:pPr lvl="0"/>
              <a:t>01/03/2021</a:t>
            </a:fld>
            <a:endParaRPr lang="fr-FR"/>
          </a:p>
        </p:txBody>
      </p:sp>
      <p:sp>
        <p:nvSpPr>
          <p:cNvPr id="12" name="Footer Placeholder 4"/>
          <p:cNvSpPr txBox="1">
            <a:spLocks noGrp="1"/>
          </p:cNvSpPr>
          <p:nvPr>
            <p:ph type="ftr" sz="quarter" idx="3"/>
          </p:nvPr>
        </p:nvSpPr>
        <p:spPr>
          <a:xfrm>
            <a:off x="1987000" y="6116074"/>
            <a:ext cx="531452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000" b="0" i="0" u="none" strike="noStrike" kern="1200" cap="none" spc="0" baseline="0">
                <a:solidFill>
                  <a:srgbClr val="000000"/>
                </a:solidFill>
                <a:uFillTx/>
                <a:latin typeface="Corbel"/>
                <a:ea typeface=""/>
                <a:cs typeface=""/>
              </a:defRPr>
            </a:lvl1pPr>
          </a:lstStyle>
          <a:p>
            <a:pPr lvl="0"/>
            <a:endParaRPr lang="fr-FR"/>
          </a:p>
        </p:txBody>
      </p:sp>
      <p:sp>
        <p:nvSpPr>
          <p:cNvPr id="13" name="Slide Number Placeholder 5"/>
          <p:cNvSpPr txBox="1">
            <a:spLocks noGrp="1"/>
          </p:cNvSpPr>
          <p:nvPr>
            <p:ph type="sldNum" sz="quarter" idx="4"/>
          </p:nvPr>
        </p:nvSpPr>
        <p:spPr>
          <a:xfrm>
            <a:off x="8273317" y="6116074"/>
            <a:ext cx="413482"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000" b="0" i="0" u="none" strike="noStrike" kern="1200" cap="none" spc="0" baseline="0">
                <a:solidFill>
                  <a:srgbClr val="000000"/>
                </a:solidFill>
                <a:uFillTx/>
                <a:latin typeface="Corbel"/>
                <a:ea typeface=""/>
                <a:cs typeface=""/>
              </a:defRPr>
            </a:lvl1pPr>
          </a:lstStyle>
          <a:p>
            <a:pPr lvl="0"/>
            <a:fld id="{F60D80EC-26F6-4608-809A-AE91F178BFAF}"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wipe/>
  </p:transition>
  <p:txStyles>
    <p:titleStyle>
      <a:lvl1pPr marL="0" marR="0" lvl="0" indent="0" algn="ctr" defTabSz="457200" rtl="0" fontAlgn="auto" hangingPunct="1">
        <a:lnSpc>
          <a:spcPct val="100000"/>
        </a:lnSpc>
        <a:spcBef>
          <a:spcPts val="0"/>
        </a:spcBef>
        <a:spcAft>
          <a:spcPts val="0"/>
        </a:spcAft>
        <a:buNone/>
        <a:tabLst/>
        <a:defRPr lang="fr-FR" sz="4000" b="0" i="0" u="none" strike="noStrike" kern="1200" cap="none" spc="0" baseline="0">
          <a:solidFill>
            <a:srgbClr val="000000"/>
          </a:solidFill>
          <a:uFillTx/>
          <a:latin typeface="Corbel"/>
          <a:ea typeface=""/>
          <a:cs typeface=""/>
        </a:defRPr>
      </a:lvl1pPr>
    </p:titleStyle>
    <p:bodyStyle>
      <a:lvl1pPr marL="285750" marR="0" lvl="0" indent="-285750" algn="l" defTabSz="457200" rtl="0" fontAlgn="auto" hangingPunct="1">
        <a:lnSpc>
          <a:spcPct val="100000"/>
        </a:lnSpc>
        <a:spcBef>
          <a:spcPts val="600"/>
        </a:spcBef>
        <a:spcAft>
          <a:spcPts val="600"/>
        </a:spcAft>
        <a:buClr>
          <a:srgbClr val="0B5395"/>
        </a:buClr>
        <a:buSzPct val="145000"/>
        <a:buFont typeface="Arial"/>
        <a:buChar char="•"/>
        <a:tabLst/>
        <a:defRPr lang="fr-FR" sz="2400" b="0" i="0" u="none" strike="noStrike" kern="1200" cap="none" spc="0" baseline="0">
          <a:solidFill>
            <a:srgbClr val="000000"/>
          </a:solidFill>
          <a:uFillTx/>
          <a:latin typeface="Corbel"/>
          <a:ea typeface=""/>
          <a:cs typeface=""/>
        </a:defRPr>
      </a:lvl1pPr>
      <a:lvl2pPr marL="742950" marR="0" lvl="1" indent="-285750" algn="l" defTabSz="457200" rtl="0" fontAlgn="auto" hangingPunct="1">
        <a:lnSpc>
          <a:spcPct val="100000"/>
        </a:lnSpc>
        <a:spcBef>
          <a:spcPts val="500"/>
        </a:spcBef>
        <a:spcAft>
          <a:spcPts val="600"/>
        </a:spcAft>
        <a:buClr>
          <a:srgbClr val="0B5395"/>
        </a:buClr>
        <a:buSzPct val="145000"/>
        <a:buFont typeface="Arial"/>
        <a:buChar char="•"/>
        <a:tabLst/>
        <a:defRPr lang="fr-FR" sz="2000" b="0" i="0" u="none" strike="noStrike" kern="1200" cap="none" spc="0" baseline="0">
          <a:solidFill>
            <a:srgbClr val="000000"/>
          </a:solidFill>
          <a:uFillTx/>
          <a:latin typeface="Corbel"/>
          <a:ea typeface=""/>
          <a:cs typeface=""/>
        </a:defRPr>
      </a:lvl2pPr>
      <a:lvl3pPr marL="1200150" marR="0" lvl="2" indent="-285750" algn="l" defTabSz="457200" rtl="0" fontAlgn="auto" hangingPunct="1">
        <a:lnSpc>
          <a:spcPct val="100000"/>
        </a:lnSpc>
        <a:spcBef>
          <a:spcPts val="400"/>
        </a:spcBef>
        <a:spcAft>
          <a:spcPts val="600"/>
        </a:spcAft>
        <a:buClr>
          <a:srgbClr val="0B5395"/>
        </a:buClr>
        <a:buSzPct val="145000"/>
        <a:buFont typeface="Arial"/>
        <a:buChar char="•"/>
        <a:tabLst/>
        <a:defRPr lang="fr-FR" sz="1800" b="0" i="0" u="none" strike="noStrike" kern="1200" cap="none" spc="0" baseline="0">
          <a:solidFill>
            <a:srgbClr val="000000"/>
          </a:solidFill>
          <a:uFillTx/>
          <a:latin typeface="Corbel"/>
          <a:ea typeface=""/>
          <a:cs typeface=""/>
        </a:defRPr>
      </a:lvl3pPr>
      <a:lvl4pPr marL="1543050" marR="0" lvl="3" indent="-171450" algn="l" defTabSz="457200" rtl="0" fontAlgn="auto" hangingPunct="1">
        <a:lnSpc>
          <a:spcPct val="100000"/>
        </a:lnSpc>
        <a:spcBef>
          <a:spcPts val="400"/>
        </a:spcBef>
        <a:spcAft>
          <a:spcPts val="600"/>
        </a:spcAft>
        <a:buClr>
          <a:srgbClr val="0B5395"/>
        </a:buClr>
        <a:buSzPct val="145000"/>
        <a:buFont typeface="Arial"/>
        <a:buChar char="•"/>
        <a:tabLst/>
        <a:defRPr lang="fr-FR" sz="1600" b="0" i="0" u="none" strike="noStrike" kern="1200" cap="none" spc="0" baseline="0">
          <a:solidFill>
            <a:srgbClr val="000000"/>
          </a:solidFill>
          <a:uFillTx/>
          <a:latin typeface="Corbel"/>
          <a:ea typeface=""/>
          <a:cs typeface=""/>
        </a:defRPr>
      </a:lvl4pPr>
      <a:lvl5pPr marL="2000250" marR="0" lvl="4" indent="-171450" algn="l" defTabSz="457200" rtl="0" fontAlgn="auto" hangingPunct="1">
        <a:lnSpc>
          <a:spcPct val="100000"/>
        </a:lnSpc>
        <a:spcBef>
          <a:spcPts val="300"/>
        </a:spcBef>
        <a:spcAft>
          <a:spcPts val="600"/>
        </a:spcAft>
        <a:buClr>
          <a:srgbClr val="0B5395"/>
        </a:buClr>
        <a:buSzPct val="145000"/>
        <a:buFont typeface="Arial"/>
        <a:buChar char="•"/>
        <a:tabLst/>
        <a:defRPr lang="fr-FR" sz="1400" b="0" i="0" u="none" strike="noStrike" kern="1200" cap="none" spc="0" baseline="0">
          <a:solidFill>
            <a:srgbClr val="000000"/>
          </a:solidFill>
          <a:uFillTx/>
          <a:latin typeface="Corbel"/>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56217" y="210796"/>
            <a:ext cx="7710943" cy="6111273"/>
          </a:xfrm>
          <a:prstGeom prst="rect">
            <a:avLst/>
          </a:prstGeom>
          <a:noFill/>
          <a:ln cap="flat">
            <a:noFill/>
          </a:ln>
        </p:spPr>
      </p:pic>
      <p:sp>
        <p:nvSpPr>
          <p:cNvPr id="3" name="Sous-titre 2"/>
          <p:cNvSpPr txBox="1">
            <a:spLocks noGrp="1"/>
          </p:cNvSpPr>
          <p:nvPr>
            <p:ph type="subTitle" idx="1"/>
          </p:nvPr>
        </p:nvSpPr>
        <p:spPr>
          <a:xfrm>
            <a:off x="4787917" y="5636279"/>
            <a:ext cx="4356082" cy="1334649"/>
          </a:xfrm>
        </p:spPr>
        <p:txBody>
          <a:bodyPr/>
          <a:lstStyle/>
          <a:p>
            <a:pPr lvl="0"/>
            <a:endParaRPr lang="fr-FR" b="1">
              <a:solidFill>
                <a:srgbClr val="FFFFFF"/>
              </a:solidFill>
            </a:endParaRPr>
          </a:p>
          <a:p>
            <a:pPr lvl="0">
              <a:spcBef>
                <a:spcPts val="0"/>
              </a:spcBef>
            </a:pPr>
            <a:r>
              <a:rPr lang="fr-FR" sz="2800" b="1" i="1">
                <a:solidFill>
                  <a:srgbClr val="0F6FC6"/>
                </a:solidFill>
                <a:latin typeface="Cambria" pitchFamily="18"/>
              </a:rPr>
              <a:t>Samedi 27 Février 2021</a:t>
            </a:r>
            <a:endParaRPr lang="fr-FR" sz="1050" b="1" i="1">
              <a:solidFill>
                <a:srgbClr val="0F6FC6"/>
              </a:solidFill>
              <a:latin typeface="Cambria" pitchFamily="18"/>
            </a:endParaRPr>
          </a:p>
          <a:p>
            <a:pPr lvl="0">
              <a:spcBef>
                <a:spcPts val="0"/>
              </a:spcBef>
            </a:pPr>
            <a:r>
              <a:rPr lang="fr-FR" sz="1600" b="1" i="1">
                <a:solidFill>
                  <a:srgbClr val="0F6FC6"/>
                </a:solidFill>
                <a:latin typeface="Cambria" pitchFamily="18"/>
              </a:rPr>
              <a:t>Maison Départementale des Sports</a:t>
            </a:r>
          </a:p>
        </p:txBody>
      </p:sp>
      <p:pic>
        <p:nvPicPr>
          <p:cNvPr id="4" name="Image 3"/>
          <p:cNvPicPr>
            <a:picLocks noChangeAspect="1"/>
          </p:cNvPicPr>
          <p:nvPr/>
        </p:nvPicPr>
        <p:blipFill>
          <a:blip r:embed="rId3"/>
          <a:srcRect/>
          <a:stretch>
            <a:fillRect/>
          </a:stretch>
        </p:blipFill>
        <p:spPr>
          <a:xfrm>
            <a:off x="3495678" y="107094"/>
            <a:ext cx="2232022" cy="2232022"/>
          </a:xfrm>
          <a:prstGeom prst="rect">
            <a:avLst/>
          </a:prstGeom>
          <a:solidFill>
            <a:srgbClr val="EDEDED"/>
          </a:solidFill>
          <a:ln cap="flat">
            <a:noFill/>
          </a:ln>
        </p:spPr>
      </p:pic>
      <p:sp>
        <p:nvSpPr>
          <p:cNvPr id="5" name="Rectangle 6"/>
          <p:cNvSpPr/>
          <p:nvPr/>
        </p:nvSpPr>
        <p:spPr>
          <a:xfrm>
            <a:off x="991035" y="2533921"/>
            <a:ext cx="7259778" cy="1446553"/>
          </a:xfrm>
          <a:prstGeom prst="rect">
            <a:avLst/>
          </a:prstGeom>
          <a:solidFill>
            <a:srgbClr val="0F6FC6"/>
          </a:solidFill>
          <a:ln cap="flat">
            <a:noFill/>
            <a:prstDash val="solid"/>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1" i="0" u="none" strike="noStrike" kern="1200" cap="none" spc="0" baseline="0">
                <a:solidFill>
                  <a:srgbClr val="F3F8FB"/>
                </a:solidFill>
                <a:effectLst>
                  <a:outerShdw dist="38096" dir="2700000">
                    <a:srgbClr val="000000"/>
                  </a:outerShdw>
                </a:effectLst>
                <a:uFillTx/>
                <a:latin typeface="Rockwell" pitchFamily="18"/>
                <a:ea typeface=""/>
                <a:cs typeface=""/>
              </a:rPr>
              <a:t>ASSEMBLEE GENERALE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1" i="0" u="none" strike="noStrike" kern="0" cap="none" spc="0" baseline="0">
                <a:solidFill>
                  <a:srgbClr val="F3F8FB"/>
                </a:solidFill>
                <a:effectLst>
                  <a:outerShdw dist="38096" dir="2700000">
                    <a:srgbClr val="000000"/>
                  </a:outerShdw>
                </a:effectLst>
                <a:uFillTx/>
                <a:latin typeface="Rockwell" pitchFamily="18"/>
                <a:ea typeface=""/>
                <a:cs typeface=""/>
              </a:rPr>
              <a:t>ELECTIVE 2020</a:t>
            </a:r>
            <a:endParaRPr lang="fr-FR" sz="2000" b="1" i="0" u="none" strike="noStrike" kern="1200" cap="none" spc="0" baseline="0">
              <a:solidFill>
                <a:srgbClr val="F3F8FB"/>
              </a:solidFill>
              <a:effectLst>
                <a:outerShdw dist="38096" dir="2700000">
                  <a:srgbClr val="000000"/>
                </a:outerShdw>
              </a:effectLst>
              <a:uFillTx/>
              <a:latin typeface="Rockwell" pitchFamily="18"/>
              <a:ea typeface=""/>
              <a:cs typeface=""/>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164518"/>
            <a:ext cx="8229600" cy="1143000"/>
          </a:xfrm>
        </p:spPr>
        <p:txBody>
          <a:bodyPr/>
          <a:lstStyle/>
          <a:p>
            <a:pPr lvl="0"/>
            <a:r>
              <a:rPr lang="fr-FR" sz="3200" dirty="0">
                <a:solidFill>
                  <a:srgbClr val="595959"/>
                </a:solidFill>
                <a:sym typeface="Wingdings" panose="05000000000000000000" pitchFamily="2" charset="2"/>
              </a:rPr>
              <a:t></a:t>
            </a:r>
            <a:r>
              <a:rPr lang="fr-FR" sz="2900" b="1" dirty="0" smtClean="0">
                <a:solidFill>
                  <a:srgbClr val="595959"/>
                </a:solidFill>
                <a:latin typeface="Rockwell" pitchFamily="18"/>
              </a:rPr>
              <a:t> </a:t>
            </a:r>
            <a:r>
              <a:rPr lang="fr-FR" sz="3200" u="sng" dirty="0">
                <a:solidFill>
                  <a:srgbClr val="0F6FC6"/>
                </a:solidFill>
                <a:latin typeface="Rockwell" pitchFamily="18"/>
              </a:rPr>
              <a:t>SPORT DE NATURE</a:t>
            </a:r>
            <a:br>
              <a:rPr lang="fr-FR" sz="3200" u="sng" dirty="0">
                <a:solidFill>
                  <a:srgbClr val="0F6FC6"/>
                </a:solidFill>
                <a:latin typeface="Rockwell" pitchFamily="18"/>
              </a:rPr>
            </a:br>
            <a:r>
              <a:rPr lang="fr-FR" sz="3200" u="sng" dirty="0">
                <a:solidFill>
                  <a:srgbClr val="0F6FC6"/>
                </a:solidFill>
                <a:latin typeface="Rockwell" pitchFamily="18"/>
              </a:rPr>
              <a:t>DÉVELOPPEMENT DURABLE</a:t>
            </a:r>
            <a:r>
              <a:rPr lang="fr-FR" sz="2500" b="1" dirty="0">
                <a:solidFill>
                  <a:srgbClr val="0F6FC6"/>
                </a:solidFill>
                <a:latin typeface="Rockwell" pitchFamily="18"/>
              </a:rPr>
              <a:t> </a:t>
            </a:r>
            <a:r>
              <a:rPr lang="fr-FR" sz="3200" dirty="0">
                <a:solidFill>
                  <a:srgbClr val="595959"/>
                </a:solidFill>
                <a:sym typeface="Wingdings" panose="05000000000000000000" pitchFamily="2" charset="2"/>
              </a:rPr>
              <a:t></a:t>
            </a:r>
            <a:endParaRPr lang="fr-FR" sz="2900" b="1" dirty="0">
              <a:solidFill>
                <a:srgbClr val="595959"/>
              </a:solidFill>
              <a:latin typeface="Rockwell" pitchFamily="18"/>
            </a:endParaRPr>
          </a:p>
        </p:txBody>
      </p:sp>
      <p:sp>
        <p:nvSpPr>
          <p:cNvPr id="3" name="Espace réservé du contenu 4"/>
          <p:cNvSpPr txBox="1">
            <a:spLocks noGrp="1"/>
          </p:cNvSpPr>
          <p:nvPr>
            <p:ph idx="1"/>
          </p:nvPr>
        </p:nvSpPr>
        <p:spPr>
          <a:xfrm>
            <a:off x="805760" y="2943206"/>
            <a:ext cx="8108048" cy="3777624"/>
          </a:xfrm>
        </p:spPr>
        <p:txBody>
          <a:bodyPr/>
          <a:lstStyle/>
          <a:p>
            <a:pPr lvl="0">
              <a:lnSpc>
                <a:spcPct val="90000"/>
              </a:lnSpc>
              <a:spcBef>
                <a:spcPts val="500"/>
              </a:spcBef>
              <a:buClr>
                <a:srgbClr val="0F6FC6"/>
              </a:buClr>
              <a:buSzPct val="100000"/>
              <a:buFont typeface="Wingdings" pitchFamily="2"/>
              <a:buChar char="v"/>
            </a:pPr>
            <a:r>
              <a:rPr lang="fr-FR" sz="2000" b="1" u="sng">
                <a:solidFill>
                  <a:srgbClr val="7030A0"/>
                </a:solidFill>
                <a:latin typeface="Cambria" pitchFamily="18"/>
              </a:rPr>
              <a:t>Réunion du 6 février 2020</a:t>
            </a:r>
            <a:r>
              <a:rPr lang="fr-FR" sz="2000" b="1">
                <a:solidFill>
                  <a:srgbClr val="7030A0"/>
                </a:solidFill>
                <a:latin typeface="Cambria" pitchFamily="18"/>
              </a:rPr>
              <a:t> : </a:t>
            </a:r>
            <a:r>
              <a:rPr lang="fr-FR" sz="2000" b="1" i="1" u="sng">
                <a:latin typeface="Cambria" pitchFamily="18"/>
              </a:rPr>
              <a:t>inscription d’itinéraires au PDESI</a:t>
            </a:r>
            <a:r>
              <a:rPr lang="fr-FR" sz="2000" b="1" i="1">
                <a:latin typeface="Cambria" pitchFamily="18"/>
              </a:rPr>
              <a:t> </a:t>
            </a:r>
            <a:r>
              <a:rPr lang="fr-FR" sz="2000" i="1">
                <a:latin typeface="Cambria" pitchFamily="18"/>
              </a:rPr>
              <a:t>(Plan Départemental des Espaces, Sites et Itinéraires).</a:t>
            </a:r>
            <a:endParaRPr lang="fr-FR" sz="2000">
              <a:latin typeface="Cambria" pitchFamily="18"/>
            </a:endParaRPr>
          </a:p>
          <a:p>
            <a:pPr lvl="0" algn="just">
              <a:lnSpc>
                <a:spcPct val="90000"/>
              </a:lnSpc>
              <a:spcBef>
                <a:spcPts val="500"/>
              </a:spcBef>
              <a:buClr>
                <a:srgbClr val="7030A0"/>
              </a:buClr>
              <a:buSzPct val="100000"/>
              <a:buFont typeface="Courier New" pitchFamily="49"/>
              <a:buChar char="o"/>
            </a:pPr>
            <a:r>
              <a:rPr lang="fr-FR" sz="2000" b="1">
                <a:latin typeface="Cambria" pitchFamily="18"/>
              </a:rPr>
              <a:t>8 itinéraires de randonnée pédestre proposés</a:t>
            </a:r>
            <a:r>
              <a:rPr lang="fr-FR" sz="2000">
                <a:latin typeface="Cambria" pitchFamily="18"/>
              </a:rPr>
              <a:t>, (création ou modification) validés pour une inscription au PDIPR </a:t>
            </a:r>
            <a:r>
              <a:rPr lang="fr-FR" sz="2000" i="1">
                <a:latin typeface="Cambria" pitchFamily="18"/>
              </a:rPr>
              <a:t>(Plan Départemental des Itinéraires de Promenade et de Randonnée).</a:t>
            </a:r>
          </a:p>
          <a:p>
            <a:pPr lvl="0" algn="just">
              <a:lnSpc>
                <a:spcPct val="90000"/>
              </a:lnSpc>
              <a:spcBef>
                <a:spcPts val="500"/>
              </a:spcBef>
              <a:buClr>
                <a:srgbClr val="7030A0"/>
              </a:buClr>
              <a:buSzPct val="100000"/>
              <a:buFont typeface="Courier New" pitchFamily="49"/>
              <a:buChar char="o"/>
            </a:pPr>
            <a:r>
              <a:rPr lang="fr-FR" sz="2000">
                <a:latin typeface="Cambria" pitchFamily="18"/>
              </a:rPr>
              <a:t>L’</a:t>
            </a:r>
            <a:r>
              <a:rPr lang="fr-FR" sz="2000" b="1">
                <a:latin typeface="Cambria" pitchFamily="18"/>
              </a:rPr>
              <a:t>Espace Trail Massif Cantalien </a:t>
            </a:r>
            <a:r>
              <a:rPr lang="fr-FR" sz="2000">
                <a:latin typeface="Cambria" pitchFamily="18"/>
              </a:rPr>
              <a:t>validé pour une inscription au PDESI.</a:t>
            </a:r>
          </a:p>
          <a:p>
            <a:pPr lvl="0">
              <a:lnSpc>
                <a:spcPct val="90000"/>
              </a:lnSpc>
              <a:spcBef>
                <a:spcPts val="500"/>
              </a:spcBef>
              <a:buClr>
                <a:srgbClr val="7030A0"/>
              </a:buClr>
              <a:buSzPct val="100000"/>
              <a:buFont typeface="Courier New" pitchFamily="49"/>
              <a:buChar char="o"/>
            </a:pPr>
            <a:r>
              <a:rPr lang="fr-FR" sz="2000">
                <a:latin typeface="Cambria" pitchFamily="18"/>
              </a:rPr>
              <a:t>Poursuite du développement de l’offre </a:t>
            </a:r>
            <a:r>
              <a:rPr lang="fr-FR" sz="2000" b="1">
                <a:latin typeface="Cambria" pitchFamily="18"/>
              </a:rPr>
              <a:t>Cyclo touristique en VAE</a:t>
            </a:r>
            <a:r>
              <a:rPr lang="fr-FR" sz="2000">
                <a:latin typeface="Cambria" pitchFamily="18"/>
              </a:rPr>
              <a:t> (</a:t>
            </a:r>
            <a:r>
              <a:rPr lang="fr-FR" sz="2000" i="1">
                <a:latin typeface="Cambria" pitchFamily="18"/>
              </a:rPr>
              <a:t>Vélo Assistance	Electrique)</a:t>
            </a:r>
            <a:r>
              <a:rPr lang="fr-FR" sz="2000">
                <a:latin typeface="Cambria" pitchFamily="18"/>
              </a:rPr>
              <a:t> et inscription d’itinéraires au PDESI.</a:t>
            </a:r>
          </a:p>
          <a:p>
            <a:pPr lvl="0">
              <a:lnSpc>
                <a:spcPct val="90000"/>
              </a:lnSpc>
              <a:spcBef>
                <a:spcPts val="500"/>
              </a:spcBef>
              <a:buClr>
                <a:srgbClr val="7030A0"/>
              </a:buClr>
              <a:buSzPct val="100000"/>
              <a:buFont typeface="Courier New" pitchFamily="49"/>
              <a:buChar char="o"/>
            </a:pPr>
            <a:r>
              <a:rPr lang="fr-FR" sz="2000" b="1">
                <a:latin typeface="Cambria" pitchFamily="18"/>
              </a:rPr>
              <a:t>Eco compteurs</a:t>
            </a:r>
            <a:r>
              <a:rPr lang="fr-FR" sz="2000">
                <a:latin typeface="Cambria" pitchFamily="18"/>
              </a:rPr>
              <a:t> : poursuite du déploiement d’éco compteurs sur le département</a:t>
            </a:r>
          </a:p>
          <a:p>
            <a:pPr marL="0" lvl="0" indent="0">
              <a:lnSpc>
                <a:spcPct val="90000"/>
              </a:lnSpc>
              <a:spcBef>
                <a:spcPts val="500"/>
              </a:spcBef>
              <a:buNone/>
            </a:pPr>
            <a:endParaRPr lang="fr-FR" sz="2000">
              <a:latin typeface="Cambria" pitchFamily="18"/>
            </a:endParaRPr>
          </a:p>
          <a:p>
            <a:pPr lvl="0">
              <a:lnSpc>
                <a:spcPct val="90000"/>
              </a:lnSpc>
              <a:spcBef>
                <a:spcPts val="500"/>
              </a:spcBef>
            </a:pPr>
            <a:endParaRPr lang="fr-FR" sz="2000"/>
          </a:p>
        </p:txBody>
      </p:sp>
      <p:sp>
        <p:nvSpPr>
          <p:cNvPr id="4" name="Rectangle 3"/>
          <p:cNvSpPr/>
          <p:nvPr/>
        </p:nvSpPr>
        <p:spPr>
          <a:xfrm>
            <a:off x="835450" y="1663695"/>
            <a:ext cx="8078358"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Cambria" pitchFamily="18"/>
              </a:rPr>
              <a:t>Les représentants de la commission sport de nature du CDOS participent aux travaux de la CDESI (</a:t>
            </a:r>
            <a:r>
              <a:rPr lang="fr-FR" sz="1800" b="1" i="1" u="none" strike="noStrike" kern="1200" cap="none" spc="0" baseline="0">
                <a:solidFill>
                  <a:srgbClr val="000000"/>
                </a:solidFill>
                <a:uFillTx/>
                <a:latin typeface="Cambria" pitchFamily="18"/>
                <a:ea typeface="Times New Roman" pitchFamily="18"/>
                <a:cs typeface="Cambria" pitchFamily="18"/>
              </a:rPr>
              <a:t>Commission Départementale des Espaces Sites et Itinéraires)</a:t>
            </a:r>
            <a:endParaRPr lang="fr-FR" sz="1800" b="1" i="1" u="none" strike="noStrike" kern="1200" cap="none" spc="0" baseline="0">
              <a:solidFill>
                <a:srgbClr val="000000"/>
              </a:solidFill>
              <a:uFillTx/>
              <a:latin typeface="Calibri"/>
              <a:ea typeface=""/>
              <a:cs typeface=""/>
            </a:endParaRPr>
          </a:p>
        </p:txBody>
      </p:sp>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0"/>
            <a:ext cx="8229600" cy="478560"/>
          </a:xfrm>
        </p:spPr>
        <p:txBody>
          <a:bodyPr/>
          <a:lstStyle/>
          <a:p>
            <a:pPr lvl="0"/>
            <a:r>
              <a:rPr lang="fr-FR" sz="1600" dirty="0">
                <a:solidFill>
                  <a:srgbClr val="595959"/>
                </a:solidFill>
                <a:sym typeface="Wingdings" panose="05000000000000000000" pitchFamily="2" charset="2"/>
              </a:rPr>
              <a:t></a:t>
            </a:r>
            <a:r>
              <a:rPr lang="fr-FR" sz="1600" dirty="0" smtClean="0">
                <a:solidFill>
                  <a:srgbClr val="2F5597"/>
                </a:solidFill>
                <a:latin typeface="Rockwell" pitchFamily="18"/>
              </a:rPr>
              <a:t> </a:t>
            </a:r>
            <a:r>
              <a:rPr lang="fr-FR" sz="1600" i="1" dirty="0">
                <a:solidFill>
                  <a:srgbClr val="0F6FC6"/>
                </a:solidFill>
                <a:latin typeface="Rockwell" pitchFamily="18"/>
              </a:rPr>
              <a:t>SPORT DE NATURE DEVELOPPEMENT DURABLE</a:t>
            </a:r>
            <a:r>
              <a:rPr lang="fr-FR" sz="1600" dirty="0">
                <a:solidFill>
                  <a:srgbClr val="0F6FC6"/>
                </a:solidFill>
                <a:latin typeface="Rockwell" pitchFamily="18"/>
              </a:rPr>
              <a:t> </a:t>
            </a:r>
            <a:r>
              <a:rPr lang="fr-FR" sz="1600" dirty="0">
                <a:solidFill>
                  <a:srgbClr val="595959"/>
                </a:solidFill>
                <a:sym typeface="Wingdings" panose="05000000000000000000" pitchFamily="2" charset="2"/>
              </a:rPr>
              <a:t></a:t>
            </a:r>
            <a:r>
              <a:rPr lang="fr-FR" sz="1600" dirty="0" smtClean="0">
                <a:solidFill>
                  <a:srgbClr val="2F5597"/>
                </a:solidFill>
                <a:latin typeface="Rockwell" pitchFamily="18"/>
              </a:rPr>
              <a:t> </a:t>
            </a:r>
            <a:endParaRPr lang="fr-FR" sz="1600" i="1" dirty="0">
              <a:solidFill>
                <a:srgbClr val="2F5597"/>
              </a:solidFill>
              <a:latin typeface="Rockwell" pitchFamily="18"/>
            </a:endParaRPr>
          </a:p>
        </p:txBody>
      </p:sp>
      <p:sp>
        <p:nvSpPr>
          <p:cNvPr id="3" name="Espace réservé du contenu 4"/>
          <p:cNvSpPr txBox="1">
            <a:spLocks noGrp="1"/>
          </p:cNvSpPr>
          <p:nvPr>
            <p:ph idx="1"/>
          </p:nvPr>
        </p:nvSpPr>
        <p:spPr>
          <a:xfrm>
            <a:off x="1093786" y="1100855"/>
            <a:ext cx="7676131" cy="4826002"/>
          </a:xfrm>
        </p:spPr>
        <p:txBody>
          <a:bodyPr/>
          <a:lstStyle/>
          <a:p>
            <a:pPr lvl="0">
              <a:lnSpc>
                <a:spcPct val="80000"/>
              </a:lnSpc>
              <a:spcBef>
                <a:spcPts val="500"/>
              </a:spcBef>
              <a:buClr>
                <a:srgbClr val="0F6FC6"/>
              </a:buClr>
              <a:buSzPct val="100000"/>
              <a:buFont typeface="Wingdings" pitchFamily="2"/>
              <a:buChar char="v"/>
            </a:pPr>
            <a:r>
              <a:rPr lang="fr-FR" sz="2000" b="1" u="sng">
                <a:solidFill>
                  <a:srgbClr val="7030A0"/>
                </a:solidFill>
                <a:latin typeface="Cambria" pitchFamily="18"/>
              </a:rPr>
              <a:t>Réunion du 3 décembre  2020</a:t>
            </a:r>
            <a:r>
              <a:rPr lang="fr-FR" sz="2000" b="1">
                <a:solidFill>
                  <a:srgbClr val="7030A0"/>
                </a:solidFill>
                <a:latin typeface="Cambria" pitchFamily="18"/>
              </a:rPr>
              <a:t> :</a:t>
            </a:r>
            <a:r>
              <a:rPr lang="fr-FR" sz="2000">
                <a:latin typeface="Cambria" pitchFamily="18"/>
              </a:rPr>
              <a:t> </a:t>
            </a:r>
            <a:r>
              <a:rPr lang="fr-FR" sz="2000" b="1" i="1">
                <a:latin typeface="Cambria" pitchFamily="18"/>
              </a:rPr>
              <a:t>rencontre avec la Ligue Auvergne Rhône Alpes Montagne et Escalade (FFME).</a:t>
            </a:r>
            <a:endParaRPr lang="fr-FR" sz="2000" i="1">
              <a:latin typeface="Cambria" pitchFamily="18"/>
            </a:endParaRPr>
          </a:p>
          <a:p>
            <a:pPr marL="0" lvl="0" indent="0" algn="just">
              <a:lnSpc>
                <a:spcPct val="80000"/>
              </a:lnSpc>
              <a:spcBef>
                <a:spcPts val="500"/>
              </a:spcBef>
              <a:buNone/>
            </a:pPr>
            <a:r>
              <a:rPr lang="fr-FR" sz="2000">
                <a:latin typeface="Cambria" pitchFamily="18"/>
              </a:rPr>
              <a:t>L’objectif était de faire le point sur la structuration fédérale de l’escalade dans le Cantal mais aussi la situation et la gestion des falaises.</a:t>
            </a:r>
          </a:p>
          <a:p>
            <a:pPr marL="0" lvl="0" indent="0" algn="just">
              <a:lnSpc>
                <a:spcPct val="80000"/>
              </a:lnSpc>
              <a:spcBef>
                <a:spcPts val="500"/>
              </a:spcBef>
              <a:buNone/>
            </a:pPr>
            <a:r>
              <a:rPr lang="fr-FR" sz="2000">
                <a:latin typeface="Cambria" pitchFamily="18"/>
              </a:rPr>
              <a:t>Le </a:t>
            </a:r>
            <a:r>
              <a:rPr lang="fr-FR" sz="2000" b="1">
                <a:latin typeface="Cambria" pitchFamily="18"/>
              </a:rPr>
              <a:t>Service Tourisme du CD</a:t>
            </a:r>
            <a:r>
              <a:rPr lang="fr-FR" sz="2000">
                <a:latin typeface="Cambria" pitchFamily="18"/>
              </a:rPr>
              <a:t> organisera dans le cadre du dispositif CDESI/PDESI, un comité technique escalade dans le cadre </a:t>
            </a:r>
            <a:r>
              <a:rPr lang="fr-FR" sz="2000" b="1">
                <a:latin typeface="Cambria" pitchFamily="18"/>
              </a:rPr>
              <a:t>d’un groupe de travail de la CDESI</a:t>
            </a:r>
            <a:r>
              <a:rPr lang="fr-FR" sz="2000">
                <a:latin typeface="Cambria" pitchFamily="18"/>
              </a:rPr>
              <a:t>. Il s’agira de réunir les acteurs de la pratique (représentants des clubs </a:t>
            </a:r>
            <a:r>
              <a:rPr lang="fr-FR" sz="2000" b="1">
                <a:latin typeface="Cambria" pitchFamily="18"/>
              </a:rPr>
              <a:t>FFME, FFCAM et UFOLEP</a:t>
            </a:r>
            <a:r>
              <a:rPr lang="fr-FR" sz="2000">
                <a:latin typeface="Cambria" pitchFamily="18"/>
              </a:rPr>
              <a:t>) afin d’échanger avec eux sur leur vision de l’activité dans le département et d’étudier la possibilité de remonter un Comité Territorial avec un salarié spécifique pour animer et gérer les sites.</a:t>
            </a:r>
          </a:p>
          <a:p>
            <a:pPr marL="0" lvl="0" indent="0" algn="just">
              <a:lnSpc>
                <a:spcPct val="80000"/>
              </a:lnSpc>
              <a:spcBef>
                <a:spcPts val="500"/>
              </a:spcBef>
              <a:buNone/>
            </a:pPr>
            <a:r>
              <a:rPr lang="fr-FR" sz="2000">
                <a:latin typeface="Cambria" pitchFamily="18"/>
              </a:rPr>
              <a:t>Le </a:t>
            </a:r>
            <a:r>
              <a:rPr lang="fr-FR" sz="2000" b="1">
                <a:latin typeface="Cambria" pitchFamily="18"/>
              </a:rPr>
              <a:t>CDOS</a:t>
            </a:r>
            <a:r>
              <a:rPr lang="fr-FR" sz="2000">
                <a:latin typeface="Cambria" pitchFamily="18"/>
              </a:rPr>
              <a:t> propose de mettre à disposition la Maison départementale des Sports pour recevoir les acteurs du groupe de travail de la CDESI et de remettre en place la </a:t>
            </a:r>
            <a:r>
              <a:rPr lang="fr-FR" sz="2000" b="1">
                <a:latin typeface="Cambria" pitchFamily="18"/>
              </a:rPr>
              <a:t>Commission Sport de Nature du CDOS </a:t>
            </a:r>
            <a:r>
              <a:rPr lang="fr-FR" sz="2000">
                <a:latin typeface="Cambria" pitchFamily="18"/>
              </a:rPr>
              <a:t>après les élections de 2021.</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itre 1"/>
          <p:cNvSpPr txBox="1">
            <a:spLocks noGrp="1"/>
          </p:cNvSpPr>
          <p:nvPr>
            <p:ph type="title"/>
          </p:nvPr>
        </p:nvSpPr>
        <p:spPr>
          <a:xfrm>
            <a:off x="438729" y="2176171"/>
            <a:ext cx="8229600" cy="1295403"/>
          </a:xfrm>
        </p:spPr>
        <p:txBody>
          <a:bodyPr>
            <a:normAutofit fontScale="90000"/>
          </a:bodyPr>
          <a:lstStyle/>
          <a:p>
            <a:pPr lvl="0"/>
            <a:r>
              <a:rPr lang="fr-FR" sz="2600" b="1" u="sng">
                <a:solidFill>
                  <a:srgbClr val="253356"/>
                </a:solidFill>
                <a:latin typeface="Rockwell" pitchFamily="18"/>
              </a:rPr>
              <a:t/>
            </a:r>
            <a:br>
              <a:rPr lang="fr-FR" sz="2600" b="1" u="sng">
                <a:solidFill>
                  <a:srgbClr val="253356"/>
                </a:solidFill>
                <a:latin typeface="Rockwell" pitchFamily="18"/>
              </a:rPr>
            </a:br>
            <a:r>
              <a:rPr lang="fr-FR" sz="2600" b="1" u="sng">
                <a:solidFill>
                  <a:srgbClr val="0F6FC6"/>
                </a:solidFill>
                <a:latin typeface="Rockwell" pitchFamily="18"/>
              </a:rPr>
              <a:t>SPORT </a:t>
            </a:r>
            <a:br>
              <a:rPr lang="fr-FR" sz="2600" b="1" u="sng">
                <a:solidFill>
                  <a:srgbClr val="0F6FC6"/>
                </a:solidFill>
                <a:latin typeface="Rockwell" pitchFamily="18"/>
              </a:rPr>
            </a:br>
            <a:r>
              <a:rPr lang="fr-FR" sz="2600" b="1">
                <a:solidFill>
                  <a:srgbClr val="0F6FC6"/>
                </a:solidFill>
                <a:latin typeface="Rockwell" pitchFamily="18"/>
              </a:rPr>
              <a:t>&amp;</a:t>
            </a:r>
            <a:r>
              <a:rPr lang="fr-FR" sz="2600" b="1" u="sng">
                <a:solidFill>
                  <a:srgbClr val="0F6FC6"/>
                </a:solidFill>
                <a:latin typeface="Rockwell" pitchFamily="18"/>
              </a:rPr>
              <a:t> </a:t>
            </a:r>
            <a:br>
              <a:rPr lang="fr-FR" sz="2600" b="1" u="sng">
                <a:solidFill>
                  <a:srgbClr val="0F6FC6"/>
                </a:solidFill>
                <a:latin typeface="Rockwell" pitchFamily="18"/>
              </a:rPr>
            </a:br>
            <a:r>
              <a:rPr lang="fr-FR" sz="2600" b="1" u="sng">
                <a:solidFill>
                  <a:srgbClr val="0F6FC6"/>
                </a:solidFill>
                <a:latin typeface="Rockwell" pitchFamily="18"/>
              </a:rPr>
              <a:t>PROFESSIONNALISATION</a:t>
            </a:r>
            <a:endParaRPr lang="fr-FR" sz="1900" b="1" u="sng">
              <a:solidFill>
                <a:srgbClr val="0F6FC6"/>
              </a:solidFill>
              <a:latin typeface="Rockwell" pitchFamily="18"/>
            </a:endParaRPr>
          </a:p>
        </p:txBody>
      </p:sp>
      <p:sp>
        <p:nvSpPr>
          <p:cNvPr id="3" name="Rectangle 2"/>
          <p:cNvSpPr/>
          <p:nvPr/>
        </p:nvSpPr>
        <p:spPr>
          <a:xfrm>
            <a:off x="971550" y="4724403"/>
            <a:ext cx="6192838" cy="369883"/>
          </a:xfrm>
          <a:prstGeom prst="rect">
            <a:avLst/>
          </a:prstGeom>
          <a:noFill/>
          <a:ln cap="flat">
            <a:noFill/>
            <a:prstDash val="solid"/>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1200" cap="none" spc="0" baseline="0">
                <a:solidFill>
                  <a:srgbClr val="000000"/>
                </a:solidFill>
                <a:uFillTx/>
                <a:latin typeface="Cambria" pitchFamily="18"/>
                <a:ea typeface=""/>
                <a:cs typeface=""/>
              </a:rPr>
              <a:t>Vice Président Responsable:</a:t>
            </a:r>
            <a:r>
              <a:rPr lang="fr-FR" sz="1800" b="0" i="0" u="none" strike="noStrike" kern="1200" cap="none" spc="0" baseline="0">
                <a:solidFill>
                  <a:srgbClr val="000000"/>
                </a:solidFill>
                <a:uFillTx/>
                <a:latin typeface="Cambria" pitchFamily="18"/>
                <a:ea typeface=""/>
                <a:cs typeface=""/>
              </a:rPr>
              <a:t>  Romain JAMMET</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Demi-cadre 4"/>
          <p:cNvSpPr/>
          <p:nvPr/>
        </p:nvSpPr>
        <p:spPr>
          <a:xfrm flipH="1">
            <a:off x="6734894" y="2235799"/>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Demi-cadre 5"/>
          <p:cNvSpPr/>
          <p:nvPr/>
        </p:nvSpPr>
        <p:spPr>
          <a:xfrm rot="10800009" flipH="1">
            <a:off x="1510140" y="3520138"/>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Demi-cadre 6"/>
          <p:cNvSpPr/>
          <p:nvPr/>
        </p:nvSpPr>
        <p:spPr>
          <a:xfrm>
            <a:off x="1510149" y="2235799"/>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Demi-cadre 7"/>
          <p:cNvSpPr/>
          <p:nvPr/>
        </p:nvSpPr>
        <p:spPr>
          <a:xfrm rot="10799991">
            <a:off x="6734884" y="3520138"/>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re 1"/>
          <p:cNvSpPr txBox="1">
            <a:spLocks noGrp="1"/>
          </p:cNvSpPr>
          <p:nvPr>
            <p:ph type="title"/>
          </p:nvPr>
        </p:nvSpPr>
        <p:spPr>
          <a:xfrm>
            <a:off x="871542" y="1202600"/>
            <a:ext cx="7400925" cy="576264"/>
          </a:xfrm>
        </p:spPr>
        <p:txBody>
          <a:bodyPr>
            <a:normAutofit fontScale="90000"/>
          </a:bodyPr>
          <a:lstStyle/>
          <a:p>
            <a:pPr lvl="0"/>
            <a:r>
              <a:rPr lang="fr-FR" sz="1900" dirty="0">
                <a:effectLst>
                  <a:outerShdw dist="38096" dir="2700000">
                    <a:srgbClr val="000000"/>
                  </a:outerShdw>
                </a:effectLst>
                <a:latin typeface="Rockwell" pitchFamily="18"/>
              </a:rPr>
              <a:t>	</a:t>
            </a:r>
            <a:r>
              <a:rPr lang="fr-FR" sz="3600" dirty="0">
                <a:solidFill>
                  <a:srgbClr val="595959"/>
                </a:solidFill>
                <a:latin typeface="Rockwell" pitchFamily="18"/>
              </a:rPr>
              <a:t> </a:t>
            </a:r>
            <a:r>
              <a:rPr lang="fr-FR" sz="3600" dirty="0">
                <a:solidFill>
                  <a:srgbClr val="595959"/>
                </a:solidFill>
                <a:sym typeface="Wingdings" panose="05000000000000000000" pitchFamily="2" charset="2"/>
              </a:rPr>
              <a:t></a:t>
            </a:r>
            <a:r>
              <a:rPr lang="fr-FR" sz="3600" dirty="0" smtClean="0">
                <a:solidFill>
                  <a:srgbClr val="595959"/>
                </a:solidFill>
                <a:latin typeface="Rockwell" pitchFamily="18"/>
              </a:rPr>
              <a:t> </a:t>
            </a:r>
            <a:r>
              <a:rPr lang="fr-FR" sz="3600" u="sng" dirty="0">
                <a:solidFill>
                  <a:srgbClr val="0F6FC6"/>
                </a:solidFill>
                <a:latin typeface="Rockwell" pitchFamily="18"/>
              </a:rPr>
              <a:t>FORMATION</a:t>
            </a:r>
            <a:r>
              <a:rPr lang="fr-FR" sz="3600" dirty="0">
                <a:solidFill>
                  <a:srgbClr val="0F6FC6"/>
                </a:solidFill>
                <a:latin typeface="Rockwell" pitchFamily="18"/>
              </a:rPr>
              <a:t> </a:t>
            </a:r>
            <a:r>
              <a:rPr lang="fr-FR" sz="3600" dirty="0">
                <a:solidFill>
                  <a:srgbClr val="595959"/>
                </a:solidFill>
                <a:sym typeface="Wingdings" panose="05000000000000000000" pitchFamily="2" charset="2"/>
              </a:rPr>
              <a:t></a:t>
            </a:r>
            <a:endParaRPr lang="fr-FR" sz="3600" u="sng" dirty="0">
              <a:solidFill>
                <a:srgbClr val="0F6FC6"/>
              </a:solidFill>
              <a:latin typeface="Rockwell" pitchFamily="18"/>
            </a:endParaRPr>
          </a:p>
        </p:txBody>
      </p:sp>
      <p:sp>
        <p:nvSpPr>
          <p:cNvPr id="3" name="Espace réservé du contenu 2"/>
          <p:cNvSpPr txBox="1">
            <a:spLocks noGrp="1"/>
          </p:cNvSpPr>
          <p:nvPr>
            <p:ph idx="1"/>
          </p:nvPr>
        </p:nvSpPr>
        <p:spPr>
          <a:xfrm>
            <a:off x="1077913" y="2426305"/>
            <a:ext cx="8066086" cy="2786972"/>
          </a:xfrm>
        </p:spPr>
        <p:txBody>
          <a:bodyPr/>
          <a:lstStyle/>
          <a:p>
            <a:pPr marL="457200" lvl="1" indent="0">
              <a:lnSpc>
                <a:spcPct val="90000"/>
              </a:lnSpc>
              <a:spcBef>
                <a:spcPts val="400"/>
              </a:spcBef>
              <a:buNone/>
            </a:pPr>
            <a:endParaRPr lang="fr-FR" sz="1800" b="1" u="sng">
              <a:latin typeface="Cambria" pitchFamily="18"/>
            </a:endParaRPr>
          </a:p>
          <a:p>
            <a:pPr lvl="1">
              <a:lnSpc>
                <a:spcPct val="90000"/>
              </a:lnSpc>
              <a:buClr>
                <a:srgbClr val="0F6FC6"/>
              </a:buClr>
              <a:buSzPct val="100000"/>
              <a:buFont typeface="Wingdings" pitchFamily="2"/>
              <a:buChar char="v"/>
            </a:pPr>
            <a:r>
              <a:rPr lang="fr-FR" b="1" i="1" u="sng">
                <a:solidFill>
                  <a:srgbClr val="7030A0"/>
                </a:solidFill>
                <a:latin typeface="Cambria" pitchFamily="18"/>
              </a:rPr>
              <a:t>Formations 2020/ participation :</a:t>
            </a:r>
          </a:p>
          <a:p>
            <a:pPr lvl="0">
              <a:lnSpc>
                <a:spcPct val="90000"/>
              </a:lnSpc>
              <a:spcBef>
                <a:spcPts val="500"/>
              </a:spcBef>
              <a:buFont typeface="Wingdings 3"/>
              <a:buChar char=""/>
            </a:pPr>
            <a:endParaRPr lang="fr-FR" sz="2000" b="1" i="1" u="sng">
              <a:latin typeface="Cambria" pitchFamily="18"/>
            </a:endParaRPr>
          </a:p>
          <a:p>
            <a:pPr lvl="0">
              <a:spcBef>
                <a:spcPts val="0"/>
              </a:spcBef>
              <a:buClr>
                <a:srgbClr val="7030A0"/>
              </a:buClr>
              <a:buSzPct val="100000"/>
              <a:buFont typeface="Courier New" pitchFamily="49"/>
              <a:buChar char="o"/>
            </a:pPr>
            <a:r>
              <a:rPr lang="fr-FR" sz="2000" b="1">
                <a:latin typeface="Cambria" pitchFamily="18"/>
              </a:rPr>
              <a:t>Rédiger un projet associatif :</a:t>
            </a:r>
            <a:endParaRPr lang="fr-FR" sz="2000">
              <a:latin typeface="Cambria" pitchFamily="18"/>
            </a:endParaRPr>
          </a:p>
          <a:p>
            <a:pPr marL="0" lvl="0" indent="0">
              <a:spcBef>
                <a:spcPts val="0"/>
              </a:spcBef>
              <a:buNone/>
            </a:pPr>
            <a:r>
              <a:rPr lang="fr-FR" sz="2000">
                <a:latin typeface="Cambria" pitchFamily="18"/>
              </a:rPr>
              <a:t>30 Janvier à Aurillac  (17 participants)</a:t>
            </a:r>
          </a:p>
          <a:p>
            <a:pPr marL="0" lvl="0" indent="0">
              <a:spcBef>
                <a:spcPts val="0"/>
              </a:spcBef>
              <a:buNone/>
            </a:pPr>
            <a:r>
              <a:rPr lang="fr-FR" sz="2000" i="1" u="sng">
                <a:latin typeface="Cambria" pitchFamily="18"/>
              </a:rPr>
              <a:t>Intervenante</a:t>
            </a:r>
            <a:r>
              <a:rPr lang="fr-FR" sz="2000" b="1">
                <a:latin typeface="Cambria" pitchFamily="18"/>
              </a:rPr>
              <a:t> </a:t>
            </a:r>
            <a:r>
              <a:rPr lang="fr-FR" sz="2000">
                <a:latin typeface="Cambria" pitchFamily="18"/>
              </a:rPr>
              <a:t>:  </a:t>
            </a:r>
            <a:r>
              <a:rPr lang="fr-FR" sz="2000" b="1">
                <a:latin typeface="Cambria" pitchFamily="18"/>
              </a:rPr>
              <a:t>Mélissa JARRAR</a:t>
            </a:r>
            <a:r>
              <a:rPr lang="fr-FR" sz="2000">
                <a:latin typeface="Cambria" pitchFamily="18"/>
              </a:rPr>
              <a:t>, CROS Auvergne Rhône Alpes</a:t>
            </a:r>
          </a:p>
          <a:p>
            <a:pPr marL="0" lvl="0" indent="0">
              <a:spcBef>
                <a:spcPts val="0"/>
              </a:spcBef>
              <a:buNone/>
            </a:pPr>
            <a:r>
              <a:rPr lang="fr-FR" sz="2000">
                <a:latin typeface="Cambria" pitchFamily="18"/>
              </a:rPr>
              <a:t>	</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re 1"/>
          <p:cNvSpPr txBox="1">
            <a:spLocks noGrp="1"/>
          </p:cNvSpPr>
          <p:nvPr>
            <p:ph type="title"/>
          </p:nvPr>
        </p:nvSpPr>
        <p:spPr>
          <a:xfrm>
            <a:off x="396081" y="549270"/>
            <a:ext cx="8351836" cy="576264"/>
          </a:xfrm>
        </p:spPr>
        <p:txBody>
          <a:bodyPr>
            <a:noAutofit/>
          </a:bodyPr>
          <a:lstStyle/>
          <a:p>
            <a:pPr lvl="0"/>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STRUCTURATION</a:t>
            </a:r>
            <a:br>
              <a:rPr lang="fr-FR" sz="3200" u="sng" dirty="0">
                <a:solidFill>
                  <a:srgbClr val="0F6FC6"/>
                </a:solidFill>
                <a:latin typeface="Rockwell" pitchFamily="18"/>
              </a:rPr>
            </a:br>
            <a:r>
              <a:rPr lang="fr-FR" sz="3200" u="sng" dirty="0">
                <a:solidFill>
                  <a:srgbClr val="0F6FC6"/>
                </a:solidFill>
                <a:latin typeface="Rockwell" pitchFamily="18"/>
              </a:rPr>
              <a:t>DU MOUVEMENT SPORTIF</a:t>
            </a:r>
            <a:r>
              <a:rPr lang="fr-FR" sz="3200" dirty="0">
                <a:solidFill>
                  <a:srgbClr val="0F6FC6"/>
                </a:solidFill>
                <a:latin typeface="Rockwell" pitchFamily="18"/>
              </a:rPr>
              <a:t> </a:t>
            </a:r>
            <a:r>
              <a:rPr lang="fr-FR" sz="3200" dirty="0">
                <a:solidFill>
                  <a:srgbClr val="595959"/>
                </a:solidFill>
                <a:sym typeface="Wingdings" panose="05000000000000000000" pitchFamily="2" charset="2"/>
              </a:rPr>
              <a:t></a:t>
            </a:r>
            <a:endParaRPr lang="fr-FR" sz="3200" dirty="0">
              <a:solidFill>
                <a:srgbClr val="595959"/>
              </a:solidFill>
              <a:latin typeface="Rockwell" pitchFamily="18"/>
            </a:endParaRPr>
          </a:p>
        </p:txBody>
      </p:sp>
      <p:sp>
        <p:nvSpPr>
          <p:cNvPr id="3" name="Espace réservé du contenu 2"/>
          <p:cNvSpPr txBox="1">
            <a:spLocks noGrp="1"/>
          </p:cNvSpPr>
          <p:nvPr>
            <p:ph idx="1"/>
          </p:nvPr>
        </p:nvSpPr>
        <p:spPr>
          <a:xfrm>
            <a:off x="831271" y="2152936"/>
            <a:ext cx="8066086" cy="4537079"/>
          </a:xfrm>
        </p:spPr>
        <p:txBody>
          <a:bodyPr/>
          <a:lstStyle/>
          <a:p>
            <a:pPr marL="457200" lvl="1" indent="0">
              <a:lnSpc>
                <a:spcPct val="80000"/>
              </a:lnSpc>
              <a:spcBef>
                <a:spcPts val="200"/>
              </a:spcBef>
              <a:buNone/>
            </a:pPr>
            <a:endParaRPr lang="fr-FR" sz="900" b="1" u="sng">
              <a:latin typeface="Cambria" pitchFamily="18"/>
            </a:endParaRPr>
          </a:p>
          <a:p>
            <a:pPr lvl="0" algn="just">
              <a:lnSpc>
                <a:spcPct val="90000"/>
              </a:lnSpc>
              <a:spcBef>
                <a:spcPts val="0"/>
              </a:spcBef>
              <a:buClr>
                <a:srgbClr val="0F6FC6"/>
              </a:buClr>
              <a:buSzPct val="100000"/>
              <a:buFont typeface="Wingdings" pitchFamily="2"/>
              <a:buChar char="v"/>
            </a:pPr>
            <a:r>
              <a:rPr lang="fr-FR" sz="1900">
                <a:latin typeface="Cambria" pitchFamily="18"/>
              </a:rPr>
              <a:t>Le CDOS assure la fonction de </a:t>
            </a:r>
            <a:r>
              <a:rPr lang="fr-FR" sz="1900" b="1">
                <a:latin typeface="Cambria" pitchFamily="18"/>
              </a:rPr>
              <a:t>P.A.V.A </a:t>
            </a:r>
            <a:r>
              <a:rPr lang="fr-FR" sz="1900">
                <a:latin typeface="Cambria" pitchFamily="18"/>
              </a:rPr>
              <a:t>(Point d’Appui à la Vie Associative Sportive) : </a:t>
            </a:r>
          </a:p>
          <a:p>
            <a:pPr lvl="0" algn="just">
              <a:lnSpc>
                <a:spcPct val="90000"/>
              </a:lnSpc>
              <a:spcBef>
                <a:spcPts val="0"/>
              </a:spcBef>
              <a:buClr>
                <a:srgbClr val="2F94CE"/>
              </a:buClr>
              <a:buFont typeface="Wingdings" pitchFamily="2"/>
              <a:buChar char="Ø"/>
            </a:pPr>
            <a:endParaRPr lang="fr-FR" sz="1100" i="1">
              <a:latin typeface="Cambria" pitchFamily="18"/>
            </a:endParaRPr>
          </a:p>
          <a:p>
            <a:pPr marL="0" lvl="0" indent="0" algn="just">
              <a:lnSpc>
                <a:spcPct val="90000"/>
              </a:lnSpc>
              <a:spcBef>
                <a:spcPts val="0"/>
              </a:spcBef>
              <a:buNone/>
            </a:pPr>
            <a:r>
              <a:rPr lang="fr-FR" sz="1900" i="1">
                <a:latin typeface="Cambria" pitchFamily="18"/>
              </a:rPr>
              <a:t>     </a:t>
            </a:r>
            <a:r>
              <a:rPr lang="fr-FR" sz="1900" b="1" i="1" u="sng">
                <a:solidFill>
                  <a:srgbClr val="7030A0"/>
                </a:solidFill>
                <a:latin typeface="Cambria" pitchFamily="18"/>
              </a:rPr>
              <a:t>Missions et offres de services : </a:t>
            </a:r>
          </a:p>
          <a:p>
            <a:pPr marL="0" lvl="0" indent="0" algn="just">
              <a:lnSpc>
                <a:spcPct val="90000"/>
              </a:lnSpc>
              <a:spcBef>
                <a:spcPts val="0"/>
              </a:spcBef>
              <a:buNone/>
            </a:pPr>
            <a:endParaRPr lang="fr-FR" sz="1100" i="1" u="sng">
              <a:latin typeface="Cambria" pitchFamily="18"/>
            </a:endParaRPr>
          </a:p>
          <a:p>
            <a:pPr marL="611184" lvl="0" indent="-342900" algn="just">
              <a:lnSpc>
                <a:spcPct val="90000"/>
              </a:lnSpc>
              <a:spcBef>
                <a:spcPts val="0"/>
              </a:spcBef>
              <a:buClr>
                <a:srgbClr val="7030A0"/>
              </a:buClr>
              <a:buSzPct val="100000"/>
              <a:buFont typeface="Courier New" pitchFamily="49"/>
              <a:buChar char="o"/>
            </a:pPr>
            <a:r>
              <a:rPr lang="fr-FR" sz="1900">
                <a:latin typeface="Cambria" pitchFamily="18"/>
              </a:rPr>
              <a:t>«</a:t>
            </a:r>
            <a:r>
              <a:rPr lang="fr-FR" sz="1900" b="1">
                <a:latin typeface="Cambria" pitchFamily="18"/>
              </a:rPr>
              <a:t> tiers de confiance</a:t>
            </a:r>
            <a:r>
              <a:rPr lang="fr-FR" sz="1900">
                <a:latin typeface="Cambria" pitchFamily="18"/>
              </a:rPr>
              <a:t> » de l’URSSAF avec le dispositif </a:t>
            </a:r>
            <a:r>
              <a:rPr lang="fr-FR" sz="1900" b="1">
                <a:latin typeface="Cambria" pitchFamily="18"/>
              </a:rPr>
              <a:t>IMPACT EMPLOI.</a:t>
            </a:r>
          </a:p>
          <a:p>
            <a:pPr marL="268284" lvl="0" indent="0" algn="just">
              <a:lnSpc>
                <a:spcPct val="90000"/>
              </a:lnSpc>
              <a:spcBef>
                <a:spcPts val="0"/>
              </a:spcBef>
              <a:buNone/>
            </a:pPr>
            <a:r>
              <a:rPr lang="fr-FR" sz="1900" b="1">
                <a:solidFill>
                  <a:srgbClr val="0B5395"/>
                </a:solidFill>
                <a:latin typeface="Cambria" pitchFamily="18"/>
              </a:rPr>
              <a:t>En 2020 : </a:t>
            </a:r>
            <a:r>
              <a:rPr lang="fr-FR" sz="1900" b="1">
                <a:latin typeface="Cambria" pitchFamily="18"/>
              </a:rPr>
              <a:t>20 associations </a:t>
            </a:r>
            <a:r>
              <a:rPr lang="fr-FR" sz="1900">
                <a:latin typeface="Cambria" pitchFamily="18"/>
              </a:rPr>
              <a:t>ont bénéficié de ce service pour </a:t>
            </a:r>
            <a:r>
              <a:rPr lang="fr-FR" sz="1900" b="1">
                <a:latin typeface="Cambria" pitchFamily="18"/>
              </a:rPr>
              <a:t>37 salariés</a:t>
            </a:r>
            <a:r>
              <a:rPr lang="fr-FR" sz="1900">
                <a:latin typeface="Cambria" pitchFamily="18"/>
              </a:rPr>
              <a:t>.</a:t>
            </a:r>
          </a:p>
          <a:p>
            <a:pPr lvl="0" algn="just">
              <a:lnSpc>
                <a:spcPct val="90000"/>
              </a:lnSpc>
              <a:spcBef>
                <a:spcPts val="0"/>
              </a:spcBef>
              <a:buClr>
                <a:srgbClr val="3EB9E8"/>
              </a:buClr>
              <a:buFont typeface="Wingdings" pitchFamily="2"/>
              <a:buChar char="§"/>
            </a:pPr>
            <a:endParaRPr lang="fr-FR" sz="1100">
              <a:latin typeface="Cambria" pitchFamily="18"/>
            </a:endParaRPr>
          </a:p>
          <a:p>
            <a:pPr marL="611184" lvl="0" indent="-342900" algn="just">
              <a:lnSpc>
                <a:spcPct val="90000"/>
              </a:lnSpc>
              <a:spcBef>
                <a:spcPts val="0"/>
              </a:spcBef>
              <a:buClr>
                <a:srgbClr val="7030A0"/>
              </a:buClr>
              <a:buSzPct val="100000"/>
              <a:buFont typeface="Courier New" pitchFamily="49"/>
              <a:buChar char="o"/>
            </a:pPr>
            <a:r>
              <a:rPr lang="fr-FR" sz="1900" b="1">
                <a:latin typeface="Cambria" pitchFamily="18"/>
              </a:rPr>
              <a:t>Réalisation de support de communication </a:t>
            </a:r>
            <a:r>
              <a:rPr lang="fr-FR" sz="1900">
                <a:latin typeface="Cambria" pitchFamily="18"/>
              </a:rPr>
              <a:t>: affiches, flyers, invitations..</a:t>
            </a:r>
          </a:p>
          <a:p>
            <a:pPr marL="554034" lvl="0" algn="just">
              <a:lnSpc>
                <a:spcPct val="90000"/>
              </a:lnSpc>
              <a:spcBef>
                <a:spcPts val="0"/>
              </a:spcBef>
              <a:buClr>
                <a:srgbClr val="3EB9E8"/>
              </a:buClr>
              <a:buFont typeface="Wingdings" pitchFamily="2"/>
              <a:buChar char="§"/>
            </a:pPr>
            <a:endParaRPr lang="fr-FR" sz="1100">
              <a:latin typeface="Cambria" pitchFamily="18"/>
            </a:endParaRPr>
          </a:p>
          <a:p>
            <a:pPr marL="725484" lvl="0" indent="-457200" algn="just">
              <a:lnSpc>
                <a:spcPct val="90000"/>
              </a:lnSpc>
              <a:spcBef>
                <a:spcPts val="0"/>
              </a:spcBef>
              <a:buClr>
                <a:srgbClr val="7030A0"/>
              </a:buClr>
              <a:buSzPct val="100000"/>
              <a:buFont typeface="Courier New" pitchFamily="49"/>
              <a:buChar char="o"/>
            </a:pPr>
            <a:r>
              <a:rPr lang="fr-FR" sz="1900" b="1">
                <a:latin typeface="Cambria" pitchFamily="18"/>
              </a:rPr>
              <a:t>Communication vers le mouvement sportif : </a:t>
            </a:r>
            <a:r>
              <a:rPr lang="fr-FR" sz="1900">
                <a:latin typeface="Cambria" pitchFamily="18"/>
              </a:rPr>
              <a:t>Site Internet, page Facebook, bulletin de liaison: </a:t>
            </a:r>
            <a:r>
              <a:rPr lang="fr-FR" sz="1900" b="1" i="1">
                <a:latin typeface="Cambria" pitchFamily="18"/>
              </a:rPr>
              <a:t>Cantal’Ympique </a:t>
            </a:r>
          </a:p>
          <a:p>
            <a:pPr lvl="0" indent="-74615">
              <a:lnSpc>
                <a:spcPct val="90000"/>
              </a:lnSpc>
              <a:spcBef>
                <a:spcPts val="0"/>
              </a:spcBef>
              <a:buClr>
                <a:srgbClr val="2F94CE"/>
              </a:buClr>
              <a:buFont typeface="Arial" pitchFamily="34"/>
            </a:pPr>
            <a:endParaRPr lang="fr-FR" sz="1900" b="1">
              <a:latin typeface="Cambria" pitchFamily="18"/>
            </a:endParaRPr>
          </a:p>
          <a:p>
            <a:pPr lvl="0" indent="-74615">
              <a:lnSpc>
                <a:spcPct val="90000"/>
              </a:lnSpc>
              <a:spcBef>
                <a:spcPts val="0"/>
              </a:spcBef>
              <a:buClr>
                <a:srgbClr val="2F94CE"/>
              </a:buClr>
              <a:buFont typeface="Arial" pitchFamily="34"/>
            </a:pPr>
            <a:endParaRPr lang="fr-FR" sz="1900">
              <a:latin typeface="Cambria" pitchFamily="18"/>
            </a:endParaRPr>
          </a:p>
          <a:p>
            <a:pPr lvl="0" indent="-74615">
              <a:lnSpc>
                <a:spcPct val="90000"/>
              </a:lnSpc>
              <a:spcBef>
                <a:spcPts val="0"/>
              </a:spcBef>
              <a:buClr>
                <a:srgbClr val="2F94CE"/>
              </a:buClr>
              <a:buFont typeface="Arial" pitchFamily="34"/>
            </a:pPr>
            <a:endParaRPr lang="fr-FR" sz="1900">
              <a:latin typeface="Cambria" pitchFamily="18"/>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81303"/>
            <a:ext cx="8229600" cy="1295403"/>
          </a:xfrm>
        </p:spPr>
        <p:txBody>
          <a:bodyPr>
            <a:normAutofit fontScale="90000"/>
          </a:bodyPr>
          <a:lstStyle/>
          <a:p>
            <a:pPr lvl="0"/>
            <a:r>
              <a:rPr lang="fr-FR" sz="2600" b="1" u="sng">
                <a:solidFill>
                  <a:srgbClr val="253356"/>
                </a:solidFill>
                <a:latin typeface="Rockwell" pitchFamily="18"/>
              </a:rPr>
              <a:t/>
            </a:r>
            <a:br>
              <a:rPr lang="fr-FR" sz="2600" b="1" u="sng">
                <a:solidFill>
                  <a:srgbClr val="253356"/>
                </a:solidFill>
                <a:latin typeface="Rockwell" pitchFamily="18"/>
              </a:rPr>
            </a:br>
            <a:r>
              <a:rPr lang="fr-FR" sz="2600" b="1" u="sng">
                <a:solidFill>
                  <a:srgbClr val="0F6FC6"/>
                </a:solidFill>
                <a:latin typeface="Rockwell" pitchFamily="18"/>
              </a:rPr>
              <a:t>SPORT EDUCATION </a:t>
            </a:r>
            <a:br>
              <a:rPr lang="fr-FR" sz="2600" b="1" u="sng">
                <a:solidFill>
                  <a:srgbClr val="0F6FC6"/>
                </a:solidFill>
                <a:latin typeface="Rockwell" pitchFamily="18"/>
              </a:rPr>
            </a:br>
            <a:r>
              <a:rPr lang="fr-FR" sz="2600" b="1">
                <a:solidFill>
                  <a:srgbClr val="0F6FC6"/>
                </a:solidFill>
                <a:latin typeface="Rockwell" pitchFamily="18"/>
              </a:rPr>
              <a:t>&amp;</a:t>
            </a:r>
            <a:r>
              <a:rPr lang="fr-FR" sz="2600" b="1" u="sng">
                <a:solidFill>
                  <a:srgbClr val="0F6FC6"/>
                </a:solidFill>
                <a:latin typeface="Rockwell" pitchFamily="18"/>
              </a:rPr>
              <a:t/>
            </a:r>
            <a:br>
              <a:rPr lang="fr-FR" sz="2600" b="1" u="sng">
                <a:solidFill>
                  <a:srgbClr val="0F6FC6"/>
                </a:solidFill>
                <a:latin typeface="Rockwell" pitchFamily="18"/>
              </a:rPr>
            </a:br>
            <a:r>
              <a:rPr lang="fr-FR" sz="2600" b="1" u="sng">
                <a:solidFill>
                  <a:srgbClr val="0F6FC6"/>
                </a:solidFill>
                <a:latin typeface="Rockwell" pitchFamily="18"/>
              </a:rPr>
              <a:t>CITOYENNETE </a:t>
            </a:r>
            <a:r>
              <a:rPr lang="fr-FR" sz="2600" b="1" u="sng">
                <a:solidFill>
                  <a:srgbClr val="21699E"/>
                </a:solidFill>
                <a:latin typeface="Rockwell" pitchFamily="18"/>
              </a:rPr>
              <a:t/>
            </a:r>
            <a:br>
              <a:rPr lang="fr-FR" sz="2600" b="1" u="sng">
                <a:solidFill>
                  <a:srgbClr val="21699E"/>
                </a:solidFill>
                <a:latin typeface="Rockwell" pitchFamily="18"/>
              </a:rPr>
            </a:br>
            <a:endParaRPr lang="fr-FR" sz="2600" b="1" u="sng">
              <a:solidFill>
                <a:srgbClr val="21699E"/>
              </a:solidFill>
              <a:latin typeface="Rockwell" pitchFamily="18"/>
            </a:endParaRPr>
          </a:p>
        </p:txBody>
      </p:sp>
      <p:sp>
        <p:nvSpPr>
          <p:cNvPr id="3" name="Rectangle 2"/>
          <p:cNvSpPr/>
          <p:nvPr/>
        </p:nvSpPr>
        <p:spPr>
          <a:xfrm>
            <a:off x="971550" y="4724403"/>
            <a:ext cx="6192838" cy="369883"/>
          </a:xfrm>
          <a:prstGeom prst="rect">
            <a:avLst/>
          </a:prstGeom>
          <a:noFill/>
          <a:ln cap="flat">
            <a:noFill/>
            <a:prstDash val="solid"/>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1200" cap="none" spc="0" baseline="0">
                <a:solidFill>
                  <a:srgbClr val="000000"/>
                </a:solidFill>
                <a:uFillTx/>
                <a:latin typeface="Cambria" pitchFamily="18"/>
                <a:ea typeface=""/>
                <a:cs typeface=""/>
              </a:rPr>
              <a:t>Vice Président Responsable:</a:t>
            </a:r>
            <a:r>
              <a:rPr lang="fr-FR" sz="1800" b="0" i="0" u="none" strike="noStrike" kern="1200" cap="none" spc="0" baseline="0">
                <a:solidFill>
                  <a:srgbClr val="000000"/>
                </a:solidFill>
                <a:uFillTx/>
                <a:latin typeface="Cambria" pitchFamily="18"/>
                <a:ea typeface=""/>
                <a:cs typeface=""/>
              </a:rPr>
              <a:t>  Roger PRAT</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Demi-cadre 4"/>
          <p:cNvSpPr/>
          <p:nvPr/>
        </p:nvSpPr>
        <p:spPr>
          <a:xfrm flipH="1">
            <a:off x="6734894" y="2540605"/>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Demi-cadre 5"/>
          <p:cNvSpPr/>
          <p:nvPr/>
        </p:nvSpPr>
        <p:spPr>
          <a:xfrm rot="10800009" flipH="1">
            <a:off x="1510140" y="3824935"/>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Demi-cadre 6"/>
          <p:cNvSpPr/>
          <p:nvPr/>
        </p:nvSpPr>
        <p:spPr>
          <a:xfrm>
            <a:off x="1510149" y="2540605"/>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Demi-cadre 7"/>
          <p:cNvSpPr/>
          <p:nvPr/>
        </p:nvSpPr>
        <p:spPr>
          <a:xfrm rot="10799991">
            <a:off x="6734884" y="3824944"/>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re 1"/>
          <p:cNvSpPr txBox="1">
            <a:spLocks noGrp="1"/>
          </p:cNvSpPr>
          <p:nvPr>
            <p:ph type="title"/>
          </p:nvPr>
        </p:nvSpPr>
        <p:spPr>
          <a:xfrm>
            <a:off x="564358" y="738323"/>
            <a:ext cx="8015282" cy="576264"/>
          </a:xfrm>
        </p:spPr>
        <p:txBody>
          <a:bodyPr>
            <a:noAutofit/>
          </a:bodyPr>
          <a:lstStyle/>
          <a:p>
            <a:pPr lvl="0"/>
            <a:r>
              <a:rPr lang="fr-FR" sz="3200" dirty="0">
                <a:solidFill>
                  <a:srgbClr val="0B5395"/>
                </a:solidFill>
                <a:effectLst>
                  <a:outerShdw dist="38096" dir="2700000">
                    <a:srgbClr val="000000"/>
                  </a:outerShdw>
                </a:effectLst>
                <a:latin typeface="Rockwell" pitchFamily="18"/>
              </a:rPr>
              <a:t>	</a:t>
            </a:r>
            <a:r>
              <a:rPr lang="fr-FR" sz="3200" dirty="0">
                <a:solidFill>
                  <a:srgbClr val="595959"/>
                </a:solidFill>
                <a:sym typeface="Wingdings" panose="05000000000000000000" pitchFamily="2" charset="2"/>
              </a:rPr>
              <a:t> </a:t>
            </a:r>
            <a:r>
              <a:rPr lang="fr-FR" sz="3200" dirty="0" smtClean="0">
                <a:solidFill>
                  <a:srgbClr val="595959"/>
                </a:solidFill>
                <a:latin typeface="Rockwell" pitchFamily="18"/>
              </a:rPr>
              <a:t> </a:t>
            </a:r>
            <a:r>
              <a:rPr lang="fr-FR" sz="3200" u="sng" dirty="0">
                <a:solidFill>
                  <a:srgbClr val="0F6FC6"/>
                </a:solidFill>
                <a:latin typeface="Rockwell" pitchFamily="18"/>
              </a:rPr>
              <a:t>AGREMENT SERVICE </a:t>
            </a:r>
            <a:r>
              <a:rPr lang="fr-FR" sz="3200" u="sng" dirty="0" smtClean="0">
                <a:solidFill>
                  <a:srgbClr val="0F6FC6"/>
                </a:solidFill>
                <a:latin typeface="Rockwell" pitchFamily="18"/>
              </a:rPr>
              <a:t>CIVIQUE</a:t>
            </a:r>
            <a:r>
              <a:rPr lang="fr-FR" sz="3200" dirty="0">
                <a:solidFill>
                  <a:srgbClr val="595959"/>
                </a:solidFill>
                <a:sym typeface="Wingdings" panose="05000000000000000000" pitchFamily="2" charset="2"/>
              </a:rPr>
              <a:t> </a:t>
            </a:r>
            <a:endParaRPr lang="fr-FR" sz="3200" u="sng" dirty="0">
              <a:solidFill>
                <a:srgbClr val="595959"/>
              </a:solidFill>
              <a:latin typeface="Rockwell" pitchFamily="18"/>
            </a:endParaRPr>
          </a:p>
        </p:txBody>
      </p:sp>
      <p:sp>
        <p:nvSpPr>
          <p:cNvPr id="3" name="Espace réservé du contenu 2"/>
          <p:cNvSpPr txBox="1">
            <a:spLocks noGrp="1"/>
          </p:cNvSpPr>
          <p:nvPr>
            <p:ph idx="1"/>
          </p:nvPr>
        </p:nvSpPr>
        <p:spPr>
          <a:xfrm>
            <a:off x="684208" y="1557342"/>
            <a:ext cx="7920039" cy="4319589"/>
          </a:xfrm>
        </p:spPr>
        <p:txBody>
          <a:bodyPr/>
          <a:lstStyle/>
          <a:p>
            <a:pPr marL="457200" lvl="1" indent="0">
              <a:buNone/>
            </a:pPr>
            <a:endParaRPr lang="fr-FR" b="1" u="sng" dirty="0">
              <a:latin typeface="Cambria" pitchFamily="18"/>
            </a:endParaRPr>
          </a:p>
          <a:p>
            <a:pPr marL="457200" lvl="1" indent="0">
              <a:buNone/>
            </a:pPr>
            <a:endParaRPr lang="fr-FR" dirty="0">
              <a:latin typeface="Cambria" pitchFamily="18"/>
            </a:endParaRPr>
          </a:p>
          <a:p>
            <a:pPr lvl="0" algn="just">
              <a:lnSpc>
                <a:spcPct val="110000"/>
              </a:lnSpc>
              <a:spcBef>
                <a:spcPts val="0"/>
              </a:spcBef>
              <a:buClr>
                <a:srgbClr val="0F6FC6"/>
              </a:buClr>
              <a:buSzPct val="100000"/>
              <a:buFont typeface="Wingdings" pitchFamily="2"/>
              <a:buChar char="v"/>
            </a:pPr>
            <a:r>
              <a:rPr lang="fr-FR" dirty="0">
                <a:latin typeface="Cambria" pitchFamily="18"/>
              </a:rPr>
              <a:t>  Le CDOS possède un </a:t>
            </a:r>
            <a:r>
              <a:rPr lang="fr-FR" b="1" dirty="0">
                <a:latin typeface="Cambria" pitchFamily="18"/>
              </a:rPr>
              <a:t>agrément collectif </a:t>
            </a:r>
            <a:r>
              <a:rPr lang="fr-FR" dirty="0">
                <a:latin typeface="Cambria" pitchFamily="18"/>
              </a:rPr>
              <a:t>lui permettant de </a:t>
            </a:r>
            <a:r>
              <a:rPr lang="fr-FR" b="1" dirty="0">
                <a:latin typeface="Cambria" pitchFamily="18"/>
              </a:rPr>
              <a:t>mettre à disposition des volontaires entre 16 et 25 ans</a:t>
            </a:r>
            <a:r>
              <a:rPr lang="fr-FR" dirty="0">
                <a:latin typeface="Cambria" pitchFamily="18"/>
              </a:rPr>
              <a:t> au sein des clubs et comités adhérents qui en font la demande.</a:t>
            </a:r>
          </a:p>
          <a:p>
            <a:pPr lvl="0">
              <a:lnSpc>
                <a:spcPct val="110000"/>
              </a:lnSpc>
              <a:spcBef>
                <a:spcPts val="0"/>
              </a:spcBef>
              <a:buClr>
                <a:srgbClr val="0F6FC6"/>
              </a:buClr>
              <a:buSzPct val="100000"/>
              <a:buFont typeface="Wingdings" pitchFamily="2"/>
              <a:buChar char="v"/>
            </a:pPr>
            <a:endParaRPr lang="fr-FR" dirty="0">
              <a:latin typeface="Cambria" pitchFamily="18"/>
            </a:endParaRPr>
          </a:p>
          <a:p>
            <a:pPr marL="92070" lvl="0" indent="0" algn="just">
              <a:lnSpc>
                <a:spcPct val="110000"/>
              </a:lnSpc>
              <a:spcBef>
                <a:spcPts val="0"/>
              </a:spcBef>
              <a:buNone/>
            </a:pPr>
            <a:r>
              <a:rPr lang="fr-FR" dirty="0" smtClean="0">
                <a:solidFill>
                  <a:srgbClr val="7030A0"/>
                </a:solidFill>
                <a:sym typeface="Wingdings" panose="05000000000000000000" pitchFamily="2" charset="2"/>
              </a:rPr>
              <a:t></a:t>
            </a:r>
            <a:r>
              <a:rPr lang="fr-FR" dirty="0" smtClean="0">
                <a:solidFill>
                  <a:srgbClr val="7030A0"/>
                </a:solidFill>
                <a:latin typeface="Cambria" pitchFamily="18"/>
              </a:rPr>
              <a:t>  </a:t>
            </a:r>
            <a:r>
              <a:rPr lang="fr-FR" dirty="0">
                <a:latin typeface="Cambria" pitchFamily="18"/>
              </a:rPr>
              <a:t>En 2020, </a:t>
            </a:r>
            <a:r>
              <a:rPr lang="fr-FR" b="1" dirty="0">
                <a:latin typeface="Cambria" pitchFamily="18"/>
              </a:rPr>
              <a:t>20</a:t>
            </a:r>
            <a:r>
              <a:rPr lang="fr-FR" dirty="0">
                <a:latin typeface="Cambria" pitchFamily="18"/>
              </a:rPr>
              <a:t> </a:t>
            </a:r>
            <a:r>
              <a:rPr lang="fr-FR" b="1" dirty="0">
                <a:latin typeface="Cambria" pitchFamily="18"/>
              </a:rPr>
              <a:t>associations sportives </a:t>
            </a:r>
            <a:r>
              <a:rPr lang="fr-FR" dirty="0">
                <a:latin typeface="Cambria" pitchFamily="18"/>
              </a:rPr>
              <a:t>ont accueilli </a:t>
            </a:r>
            <a:r>
              <a:rPr lang="fr-FR" b="1" dirty="0">
                <a:latin typeface="Cambria" pitchFamily="18"/>
              </a:rPr>
              <a:t>28 volontaires </a:t>
            </a:r>
            <a:r>
              <a:rPr lang="fr-FR" dirty="0">
                <a:latin typeface="Cambria" pitchFamily="18"/>
              </a:rPr>
              <a:t>en Service Civique.</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605213" y="235522"/>
            <a:ext cx="7933572" cy="1366808"/>
          </a:xfrm>
        </p:spPr>
        <p:txBody>
          <a:bodyPr anchorCtr="1"/>
          <a:lstStyle/>
          <a:p>
            <a:pPr lvl="0" algn="ctr">
              <a:lnSpc>
                <a:spcPct val="70000"/>
              </a:lnSpc>
              <a:spcBef>
                <a:spcPts val="0"/>
              </a:spcBef>
              <a:buNone/>
            </a:pPr>
            <a:endParaRPr lang="fr-FR" sz="2500" b="1" i="1" u="sng" dirty="0">
              <a:solidFill>
                <a:srgbClr val="0070C0"/>
              </a:solidFill>
              <a:latin typeface="Cambria" pitchFamily="18"/>
            </a:endParaRPr>
          </a:p>
          <a:p>
            <a:pPr lvl="0" algn="ctr">
              <a:lnSpc>
                <a:spcPct val="70000"/>
              </a:lnSpc>
              <a:spcBef>
                <a:spcPts val="0"/>
              </a:spcBef>
              <a:buNone/>
            </a:pPr>
            <a:r>
              <a:rPr lang="fr-FR" sz="2800" dirty="0">
                <a:solidFill>
                  <a:srgbClr val="595959"/>
                </a:solidFill>
                <a:sym typeface="Wingdings" panose="05000000000000000000" pitchFamily="2" charset="2"/>
              </a:rPr>
              <a:t></a:t>
            </a:r>
            <a:r>
              <a:rPr lang="fr-FR" sz="2800" dirty="0" smtClean="0">
                <a:solidFill>
                  <a:srgbClr val="595959"/>
                </a:solidFill>
                <a:latin typeface="Rockwell" pitchFamily="18"/>
              </a:rPr>
              <a:t> </a:t>
            </a:r>
            <a:r>
              <a:rPr lang="fr-FR" sz="3200" u="sng" dirty="0">
                <a:solidFill>
                  <a:srgbClr val="0F6FC6"/>
                </a:solidFill>
                <a:latin typeface="Rockwell" pitchFamily="18"/>
              </a:rPr>
              <a:t>INSERTION PAR UNE PRATIQUE</a:t>
            </a:r>
          </a:p>
          <a:p>
            <a:pPr lvl="0" algn="ctr">
              <a:lnSpc>
                <a:spcPct val="70000"/>
              </a:lnSpc>
              <a:spcBef>
                <a:spcPts val="0"/>
              </a:spcBef>
              <a:buNone/>
            </a:pPr>
            <a:r>
              <a:rPr lang="fr-FR" sz="3200" u="sng" dirty="0">
                <a:solidFill>
                  <a:srgbClr val="0F6FC6"/>
                </a:solidFill>
                <a:latin typeface="Rockwell" pitchFamily="18"/>
              </a:rPr>
              <a:t>SPORTIVE</a:t>
            </a:r>
            <a:r>
              <a:rPr lang="fr-FR" sz="3200" dirty="0">
                <a:solidFill>
                  <a:srgbClr val="595959"/>
                </a:solidFill>
                <a:latin typeface="Rockwell" pitchFamily="18"/>
              </a:rPr>
              <a:t> </a:t>
            </a:r>
            <a:r>
              <a:rPr lang="fr-FR" sz="3200" dirty="0">
                <a:solidFill>
                  <a:srgbClr val="595959"/>
                </a:solidFill>
                <a:sym typeface="Wingdings" panose="05000000000000000000" pitchFamily="2" charset="2"/>
              </a:rPr>
              <a:t></a:t>
            </a:r>
            <a:endParaRPr lang="fr-FR" sz="3100" b="1" i="1" u="sng" dirty="0">
              <a:solidFill>
                <a:srgbClr val="629DD1"/>
              </a:solidFill>
              <a:effectLst>
                <a:outerShdw dist="38096" dir="2700000">
                  <a:srgbClr val="000000"/>
                </a:outerShdw>
              </a:effectLst>
              <a:latin typeface="Calibri" pitchFamily="34"/>
            </a:endParaRPr>
          </a:p>
        </p:txBody>
      </p:sp>
      <p:sp>
        <p:nvSpPr>
          <p:cNvPr id="3" name="ZoneTexte 1"/>
          <p:cNvSpPr txBox="1"/>
          <p:nvPr/>
        </p:nvSpPr>
        <p:spPr>
          <a:xfrm>
            <a:off x="759006" y="2129985"/>
            <a:ext cx="8281985" cy="3924147"/>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Dans le cadre de la politique de la Ville, le CDOS et le DAHLIR portent un projet d’insertion par une pratique de loisirs sur le quartier de Marmiers à Aurillac :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mbria" pitchFamily="18"/>
              <a:ea typeface=""/>
              <a:cs typeface=""/>
            </a:endParaRPr>
          </a:p>
          <a:p>
            <a:pPr marL="342900" marR="0" lvl="0" indent="-342900" algn="just" defTabSz="914400" rtl="0" fontAlgn="auto" hangingPunct="0">
              <a:lnSpc>
                <a:spcPct val="100000"/>
              </a:lnSpc>
              <a:spcBef>
                <a:spcPts val="0"/>
              </a:spcBef>
              <a:spcAft>
                <a:spcPts val="0"/>
              </a:spcAft>
              <a:buClr>
                <a:srgbClr val="0F6FC6"/>
              </a:buClr>
              <a:buSzPct val="100000"/>
              <a:buFont typeface="Wingdings" pitchFamily="2"/>
              <a:buChar char="v"/>
              <a:tabLst/>
              <a:defRPr sz="1800" b="0" i="0" u="none" strike="noStrike" kern="0" cap="none" spc="0" baseline="0">
                <a:solidFill>
                  <a:srgbClr val="000000"/>
                </a:solidFill>
                <a:uFillTx/>
              </a:defRPr>
            </a:pPr>
            <a:r>
              <a:rPr lang="fr-FR" sz="2000" b="1" i="1" u="sng" strike="noStrike" kern="1200" cap="none" spc="0" baseline="0">
                <a:solidFill>
                  <a:srgbClr val="7030A0"/>
                </a:solidFill>
                <a:uFillTx/>
                <a:latin typeface="Cambria" pitchFamily="18"/>
                <a:ea typeface="Calibri" pitchFamily="34"/>
                <a:cs typeface="Calibri" pitchFamily="34"/>
              </a:rPr>
              <a:t>Bilan activité 2020 : </a:t>
            </a:r>
            <a:endParaRPr lang="fr-FR" sz="2000" b="0" i="0" u="none" strike="noStrike" kern="1200" cap="none" spc="0" baseline="0">
              <a:solidFill>
                <a:srgbClr val="7030A0"/>
              </a:solidFill>
              <a:uFillTx/>
              <a:latin typeface="Times New Roman" pitchFamily="18"/>
              <a:ea typeface=""/>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mbria" pitchFamily="18"/>
              <a:ea typeface="Calibri" pitchFamily="34"/>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700" b="0" i="0" u="none" strike="noStrike" kern="1200" cap="none" spc="0" baseline="0">
              <a:solidFill>
                <a:srgbClr val="000000"/>
              </a:solidFill>
              <a:uFillTx/>
              <a:latin typeface="Century Gothic" pitchFamily="34"/>
              <a:ea typeface=""/>
              <a:cs typeface=""/>
            </a:endParaRPr>
          </a:p>
          <a:p>
            <a:pPr marL="171450" marR="0" lvl="0" indent="-171450" algn="l" defTabSz="914400" rtl="0" fontAlgn="auto" hangingPunct="0">
              <a:lnSpc>
                <a:spcPct val="100000"/>
              </a:lnSpc>
              <a:spcBef>
                <a:spcPts val="0"/>
              </a:spcBef>
              <a:spcAft>
                <a:spcPts val="0"/>
              </a:spcAft>
              <a:buClr>
                <a:srgbClr val="7030A0"/>
              </a:buClr>
              <a:buSzPct val="145000"/>
              <a:buFont typeface="Courier New" pitchFamily="49"/>
              <a:buChar char="o"/>
              <a:tabLst/>
              <a:defRPr sz="1800" b="0" i="0" u="none" strike="noStrike" kern="0" cap="none" spc="0" baseline="0">
                <a:solidFill>
                  <a:srgbClr val="000000"/>
                </a:solidFill>
                <a:uFillTx/>
              </a:defRPr>
            </a:pPr>
            <a:r>
              <a:rPr lang="fr-FR" sz="1200" b="0" i="0" u="none" strike="noStrike" kern="1200" cap="none" spc="0" baseline="0">
                <a:solidFill>
                  <a:srgbClr val="002060"/>
                </a:solidFill>
                <a:uFillTx/>
                <a:latin typeface="Cambria" pitchFamily="18"/>
                <a:ea typeface="Calibri" pitchFamily="34"/>
                <a:cs typeface="Calibri" pitchFamily="34"/>
              </a:rPr>
              <a:t> </a:t>
            </a:r>
            <a:r>
              <a:rPr lang="fr-FR" sz="1800" b="1" i="0" u="none" strike="noStrike" kern="1200" cap="none" spc="0" baseline="0">
                <a:solidFill>
                  <a:srgbClr val="000000"/>
                </a:solidFill>
                <a:uFillTx/>
                <a:latin typeface="Cambria" pitchFamily="18"/>
                <a:ea typeface=""/>
                <a:cs typeface=""/>
              </a:rPr>
              <a:t>ATELIER GYM et MULTI ACTIVITES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1" i="1" u="none" strike="noStrike" kern="0" cap="none" spc="0" baseline="0">
                <a:solidFill>
                  <a:srgbClr val="000000"/>
                </a:solidFill>
                <a:uFillTx/>
                <a:latin typeface="Cambria" pitchFamily="18"/>
                <a:ea typeface=""/>
                <a:cs typeface=""/>
              </a:rPr>
              <a:t>Marche nordique, jeux de coordination, de mémoire, étirements, cardio</a:t>
            </a:r>
            <a:endParaRPr lang="fr-FR" sz="1800" b="0" i="1" u="none" strike="noStrike" kern="1200" cap="none" spc="0" baseline="0">
              <a:solidFill>
                <a:srgbClr val="000000"/>
              </a:solidFill>
              <a:uFillTx/>
              <a:latin typeface="Century Gothic" pitchFamily="34"/>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
                <a:cs typeface=""/>
              </a:rPr>
              <a:t>	</a:t>
            </a:r>
            <a:r>
              <a:rPr lang="fr-FR" sz="1800" b="0" i="1" u="none" strike="noStrike" kern="1200" cap="none" spc="0" baseline="0">
                <a:solidFill>
                  <a:srgbClr val="000000"/>
                </a:solidFill>
                <a:uFillTx/>
                <a:latin typeface="Cambria" pitchFamily="18"/>
                <a:ea typeface=""/>
                <a:cs typeface=""/>
              </a:rPr>
              <a:t>Prestataire : </a:t>
            </a:r>
            <a:r>
              <a:rPr lang="fr-FR" sz="1800" b="0" i="0" u="none" strike="noStrike" kern="1200" cap="none" spc="0" baseline="0">
                <a:solidFill>
                  <a:srgbClr val="000000"/>
                </a:solidFill>
                <a:uFillTx/>
                <a:latin typeface="Cambria" pitchFamily="18"/>
                <a:ea typeface=""/>
                <a:cs typeface=""/>
              </a:rPr>
              <a:t>	                  Comité Départemental de Gym Volontaire</a:t>
            </a:r>
            <a:endParaRPr lang="fr-FR" sz="1800" b="0" i="0" u="none" strike="noStrike" kern="1200" cap="none" spc="0" baseline="0">
              <a:solidFill>
                <a:srgbClr val="000000"/>
              </a:solidFill>
              <a:uFillTx/>
              <a:latin typeface="Century Gothic" pitchFamily="34"/>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
                <a:cs typeface=""/>
              </a:rPr>
              <a:t>	</a:t>
            </a:r>
            <a:r>
              <a:rPr lang="fr-FR" sz="1800" b="0" i="1" u="none" strike="noStrike" kern="1200" cap="none" spc="0" baseline="0">
                <a:solidFill>
                  <a:srgbClr val="000000"/>
                </a:solidFill>
                <a:uFillTx/>
                <a:latin typeface="Cambria" pitchFamily="18"/>
                <a:ea typeface=""/>
                <a:cs typeface=""/>
              </a:rPr>
              <a:t>Public cible : </a:t>
            </a:r>
            <a:r>
              <a:rPr lang="fr-FR" sz="1800" b="0" i="0" u="none" strike="noStrike" kern="1200" cap="none" spc="0" baseline="0">
                <a:solidFill>
                  <a:srgbClr val="000000"/>
                </a:solidFill>
                <a:uFillTx/>
                <a:latin typeface="Cambria" pitchFamily="18"/>
                <a:ea typeface=""/>
                <a:cs typeface=""/>
              </a:rPr>
              <a:t>		Parents isolés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	</a:t>
            </a:r>
            <a:r>
              <a:rPr lang="fr-FR" sz="1800" b="0" i="1" u="none" strike="noStrike" kern="0" cap="none" spc="0" baseline="0">
                <a:solidFill>
                  <a:srgbClr val="000000"/>
                </a:solidFill>
                <a:uFillTx/>
                <a:latin typeface="Cambria" pitchFamily="18"/>
                <a:ea typeface=""/>
                <a:cs typeface=""/>
              </a:rPr>
              <a:t>Spécificités du public :</a:t>
            </a:r>
            <a:r>
              <a:rPr lang="fr-FR" sz="1800" b="0" i="0" u="none" strike="noStrike" kern="0" cap="none" spc="0" baseline="0">
                <a:solidFill>
                  <a:srgbClr val="000000"/>
                </a:solidFill>
                <a:uFillTx/>
                <a:latin typeface="Cambria" pitchFamily="18"/>
                <a:ea typeface=""/>
                <a:cs typeface=""/>
              </a:rPr>
              <a:t>	Mixité</a:t>
            </a:r>
            <a:endParaRPr lang="fr-FR" sz="1800" b="0" i="0" u="none" strike="noStrike" kern="1200" cap="none" spc="0" baseline="0">
              <a:solidFill>
                <a:srgbClr val="000000"/>
              </a:solidFill>
              <a:uFillTx/>
              <a:latin typeface="Century Gothic" pitchFamily="34"/>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
                <a:cs typeface=""/>
              </a:rPr>
              <a:t>	</a:t>
            </a:r>
            <a:r>
              <a:rPr lang="fr-FR" sz="1800" b="0" i="1" u="none" strike="noStrike" kern="1200" cap="none" spc="0" baseline="0">
                <a:solidFill>
                  <a:srgbClr val="000000"/>
                </a:solidFill>
                <a:uFillTx/>
                <a:latin typeface="Cambria" pitchFamily="18"/>
                <a:ea typeface=""/>
                <a:cs typeface=""/>
              </a:rPr>
              <a:t>Nombre de participants :   	8</a:t>
            </a:r>
            <a:endParaRPr lang="fr-FR" sz="1800" b="0" i="0" u="none" strike="noStrike" kern="1200" cap="none" spc="0" baseline="0">
              <a:solidFill>
                <a:srgbClr val="000000"/>
              </a:solidFill>
              <a:uFillTx/>
              <a:latin typeface="Century Gothic" pitchFamily="34"/>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
                <a:cs typeface=""/>
              </a:rPr>
              <a:t>	</a:t>
            </a:r>
            <a:r>
              <a:rPr lang="fr-FR" sz="1800" b="0" i="1" u="none" strike="noStrike" kern="1200" cap="none" spc="0" baseline="0">
                <a:solidFill>
                  <a:srgbClr val="000000"/>
                </a:solidFill>
                <a:uFillTx/>
                <a:latin typeface="Cambria" pitchFamily="18"/>
                <a:ea typeface=""/>
                <a:cs typeface=""/>
              </a:rPr>
              <a:t>Période : </a:t>
            </a:r>
            <a:r>
              <a:rPr lang="fr-FR" sz="1800" b="0" i="0" u="none" strike="noStrike" kern="1200" cap="none" spc="0" baseline="0">
                <a:solidFill>
                  <a:srgbClr val="000000"/>
                </a:solidFill>
                <a:uFillTx/>
                <a:latin typeface="Cambria" pitchFamily="18"/>
                <a:ea typeface=""/>
                <a:cs typeface=""/>
              </a:rPr>
              <a:t>		 	12 séances ont été dispensées </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re 1"/>
          <p:cNvSpPr txBox="1">
            <a:spLocks noGrp="1"/>
          </p:cNvSpPr>
          <p:nvPr>
            <p:ph type="title"/>
          </p:nvPr>
        </p:nvSpPr>
        <p:spPr>
          <a:xfrm>
            <a:off x="872840" y="273122"/>
            <a:ext cx="7398328" cy="756227"/>
          </a:xfrm>
        </p:spPr>
        <p:txBody>
          <a:bodyPr/>
          <a:lstStyle/>
          <a:p>
            <a:pPr lvl="0"/>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SPORTIF CANTALIEN</a:t>
            </a:r>
            <a:r>
              <a:rPr lang="fr-FR" sz="3200" dirty="0">
                <a:solidFill>
                  <a:srgbClr val="595959"/>
                </a:solidFill>
                <a:latin typeface="Rockwell" pitchFamily="18"/>
              </a:rPr>
              <a:t> </a:t>
            </a:r>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endParaRPr lang="fr-FR" sz="3200" dirty="0">
              <a:solidFill>
                <a:srgbClr val="595959"/>
              </a:solidFill>
              <a:latin typeface="Rockwell" pitchFamily="18"/>
            </a:endParaRPr>
          </a:p>
        </p:txBody>
      </p:sp>
      <p:sp>
        <p:nvSpPr>
          <p:cNvPr id="3" name="Espace réservé du contenu 2"/>
          <p:cNvSpPr txBox="1">
            <a:spLocks noGrp="1"/>
          </p:cNvSpPr>
          <p:nvPr>
            <p:ph idx="1"/>
          </p:nvPr>
        </p:nvSpPr>
        <p:spPr>
          <a:xfrm>
            <a:off x="848709" y="1565242"/>
            <a:ext cx="8064377" cy="1499213"/>
          </a:xfrm>
        </p:spPr>
        <p:txBody>
          <a:bodyPr/>
          <a:lstStyle/>
          <a:p>
            <a:pPr lvl="0" algn="just">
              <a:lnSpc>
                <a:spcPct val="90000"/>
              </a:lnSpc>
              <a:spcBef>
                <a:spcPts val="500"/>
              </a:spcBef>
              <a:buClr>
                <a:srgbClr val="0F6FC6"/>
              </a:buClr>
              <a:buSzPct val="100000"/>
              <a:buFont typeface="Wingdings" pitchFamily="2"/>
              <a:buChar char="v"/>
            </a:pPr>
            <a:r>
              <a:rPr lang="fr-FR" sz="2200" dirty="0">
                <a:latin typeface="Cambria" pitchFamily="18"/>
              </a:rPr>
              <a:t>Le trophée du Sportif Cantalien existe depuis 1999, 134 récompenses ont été remises en 21 ans à 32 sportives féminines, 54 sportifs masculins, 45 clubs et 5 associations organisatrices d’une manifestation sportive.</a:t>
            </a:r>
          </a:p>
          <a:p>
            <a:pPr marL="0" lvl="0" indent="0">
              <a:lnSpc>
                <a:spcPct val="90000"/>
              </a:lnSpc>
              <a:buNone/>
            </a:pPr>
            <a:endParaRPr lang="fr-FR" dirty="0"/>
          </a:p>
        </p:txBody>
      </p:sp>
      <p:sp>
        <p:nvSpPr>
          <p:cNvPr id="4" name="Rectangle 3"/>
          <p:cNvSpPr/>
          <p:nvPr/>
        </p:nvSpPr>
        <p:spPr>
          <a:xfrm>
            <a:off x="609081" y="2809960"/>
            <a:ext cx="8175211" cy="2862318"/>
          </a:xfrm>
          <a:prstGeom prst="rect">
            <a:avLst/>
          </a:prstGeom>
          <a:noFill/>
          <a:ln cap="flat">
            <a:noFill/>
            <a:prstDash val="solid"/>
          </a:ln>
        </p:spPr>
        <p:txBody>
          <a:bodyPr vert="horz" wrap="square" lIns="91440" tIns="45720" rIns="91440" bIns="45720" anchor="t" anchorCtr="0" compatLnSpc="1">
            <a:spAutoFit/>
          </a:bodyPr>
          <a:lstStyle/>
          <a:p>
            <a:pPr marL="357192" lvl="0">
              <a:tabLst>
                <a:tab pos="900117" algn="l"/>
              </a:tabLst>
              <a:defRPr sz="1800" b="0" i="0" u="none" strike="noStrike" kern="0" cap="none" spc="0" baseline="0">
                <a:solidFill>
                  <a:srgbClr val="000000"/>
                </a:solidFill>
                <a:uFillTx/>
              </a:defRPr>
            </a:pPr>
            <a:r>
              <a:rPr lang="fr-FR" sz="2000" dirty="0">
                <a:solidFill>
                  <a:srgbClr val="7030A0"/>
                </a:solidFill>
                <a:sym typeface="Wingdings" panose="05000000000000000000" pitchFamily="2" charset="2"/>
              </a:rPr>
              <a:t></a:t>
            </a:r>
            <a:r>
              <a:rPr lang="fr-FR" sz="2000" b="1" i="0" u="none" strike="noStrike" kern="1200" cap="none" spc="0" baseline="0" dirty="0" smtClean="0">
                <a:solidFill>
                  <a:srgbClr val="7030A0"/>
                </a:solidFill>
                <a:uFillTx/>
                <a:latin typeface="Cambria" pitchFamily="18"/>
                <a:ea typeface=""/>
                <a:cs typeface=""/>
              </a:rPr>
              <a:t> </a:t>
            </a:r>
            <a:r>
              <a:rPr lang="fr-FR" sz="2000" b="1" i="0" u="none" strike="noStrike" kern="1200" cap="none" spc="0" baseline="0" dirty="0">
                <a:solidFill>
                  <a:srgbClr val="7030A0"/>
                </a:solidFill>
                <a:uFillTx/>
                <a:latin typeface="Cambria" pitchFamily="18"/>
                <a:ea typeface=""/>
                <a:cs typeface=""/>
              </a:rPr>
              <a:t>EN 2020 :   </a:t>
            </a:r>
            <a:r>
              <a:rPr lang="fr-FR" sz="2000" b="0" i="1" u="none" strike="noStrike" kern="1200" cap="none" spc="0" baseline="0" dirty="0">
                <a:solidFill>
                  <a:srgbClr val="000000"/>
                </a:solidFill>
                <a:uFillTx/>
                <a:latin typeface="Cambria" pitchFamily="18"/>
                <a:ea typeface=""/>
                <a:cs typeface=""/>
              </a:rPr>
              <a:t>2 demandes ont reçu un avis favorable :</a:t>
            </a:r>
          </a:p>
          <a:p>
            <a:pPr marL="985842" marR="0" lvl="0" indent="-628650" algn="l" defTabSz="914400" rtl="0" fontAlgn="auto" hangingPunct="1">
              <a:lnSpc>
                <a:spcPct val="100000"/>
              </a:lnSpc>
              <a:spcBef>
                <a:spcPts val="0"/>
              </a:spcBef>
              <a:spcAft>
                <a:spcPts val="0"/>
              </a:spcAft>
              <a:buSzPct val="100000"/>
              <a:buFont typeface="Wingdings" pitchFamily="2"/>
              <a:buChar char="ü"/>
              <a:tabLst>
                <a:tab pos="900117" algn="l"/>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mbria" pitchFamily="18"/>
              <a:ea typeface=""/>
              <a:cs typeface=""/>
            </a:endParaRPr>
          </a:p>
          <a:p>
            <a:pPr marL="800100" marR="0" lvl="1" indent="-342900" algn="just" defTabSz="914400" rtl="0" fontAlgn="auto" hangingPunct="1">
              <a:lnSpc>
                <a:spcPct val="100000"/>
              </a:lnSpc>
              <a:spcBef>
                <a:spcPts val="0"/>
              </a:spcBef>
              <a:spcAft>
                <a:spcPts val="0"/>
              </a:spcAft>
              <a:buClr>
                <a:srgbClr val="7030A0"/>
              </a:buClr>
              <a:buSzPct val="145000"/>
              <a:buFont typeface="Courier New" pitchFamily="49"/>
              <a:buChar char="o"/>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
                <a:cs typeface=""/>
              </a:rPr>
              <a:t>    Le Club de danse </a:t>
            </a:r>
            <a:r>
              <a:rPr lang="fr-FR" sz="2000" b="1" i="0" u="none" strike="noStrike" kern="1200" cap="none" spc="0" baseline="0" dirty="0">
                <a:solidFill>
                  <a:srgbClr val="3EB9E8"/>
                </a:solidFill>
                <a:uFillTx/>
                <a:latin typeface="Cambria" pitchFamily="18"/>
                <a:ea typeface=""/>
                <a:cs typeface=""/>
              </a:rPr>
              <a:t>« Dance &amp; CO </a:t>
            </a:r>
            <a:r>
              <a:rPr lang="fr-FR" sz="2000" b="1" i="0" u="none" strike="noStrike" kern="1200" cap="none" spc="0" baseline="0" dirty="0" err="1">
                <a:solidFill>
                  <a:srgbClr val="3EB9E8"/>
                </a:solidFill>
                <a:uFillTx/>
                <a:latin typeface="Cambria" pitchFamily="18"/>
                <a:ea typeface=""/>
                <a:cs typeface=""/>
              </a:rPr>
              <a:t>Academy</a:t>
            </a:r>
            <a:r>
              <a:rPr lang="fr-FR" sz="2000" b="1" i="0" u="none" strike="noStrike" kern="1200" cap="none" spc="0" baseline="0" dirty="0">
                <a:solidFill>
                  <a:srgbClr val="3EB9E8"/>
                </a:solidFill>
                <a:uFillTx/>
                <a:latin typeface="Cambria" pitchFamily="18"/>
                <a:ea typeface=""/>
                <a:cs typeface=""/>
              </a:rPr>
              <a:t> » </a:t>
            </a:r>
            <a:r>
              <a:rPr lang="fr-FR" sz="2000" b="0" i="0" u="none" strike="noStrike" kern="1200" cap="none" spc="0" baseline="0" dirty="0">
                <a:solidFill>
                  <a:srgbClr val="000000"/>
                </a:solidFill>
                <a:uFillTx/>
                <a:latin typeface="Cambria" pitchFamily="18"/>
                <a:ea typeface=""/>
                <a:cs typeface=""/>
              </a:rPr>
              <a:t>à Naucelles.</a:t>
            </a:r>
          </a:p>
          <a:p>
            <a:pPr marL="342900" marR="0" lvl="0" indent="-342900" algn="just" defTabSz="914400" rtl="0" fontAlgn="auto" hangingPunct="1">
              <a:lnSpc>
                <a:spcPct val="100000"/>
              </a:lnSpc>
              <a:spcBef>
                <a:spcPts val="0"/>
              </a:spcBef>
              <a:spcAft>
                <a:spcPts val="0"/>
              </a:spcAft>
              <a:buClr>
                <a:srgbClr val="7030A0"/>
              </a:buClr>
              <a:buSzPct val="145000"/>
              <a:buFont typeface="Courier New" pitchFamily="49"/>
              <a:buChar char="o"/>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mbria" pitchFamily="18"/>
              <a:ea typeface=""/>
              <a:cs typeface=""/>
            </a:endParaRPr>
          </a:p>
          <a:p>
            <a:pPr marL="800100" marR="0" lvl="1" indent="-342900" algn="just" defTabSz="914400" rtl="0" fontAlgn="auto" hangingPunct="1">
              <a:lnSpc>
                <a:spcPct val="100000"/>
              </a:lnSpc>
              <a:spcBef>
                <a:spcPts val="0"/>
              </a:spcBef>
              <a:spcAft>
                <a:spcPts val="0"/>
              </a:spcAft>
              <a:buClr>
                <a:srgbClr val="7030A0"/>
              </a:buClr>
              <a:buSzPct val="145000"/>
              <a:buFont typeface="Courier New" pitchFamily="49"/>
              <a:buChar char="o"/>
              <a:tabLst/>
              <a:defRPr sz="1800" b="0" i="0" u="none" strike="noStrike" kern="0" cap="none" spc="0" baseline="0">
                <a:solidFill>
                  <a:srgbClr val="000000"/>
                </a:solidFill>
                <a:uFillTx/>
              </a:defRPr>
            </a:pPr>
            <a:r>
              <a:rPr lang="fr-FR" sz="2000" b="1" i="0" u="none" strike="noStrike" kern="1200" cap="none" spc="0" baseline="0" dirty="0">
                <a:solidFill>
                  <a:srgbClr val="4A66AC"/>
                </a:solidFill>
                <a:uFillTx/>
                <a:latin typeface="Cambria" pitchFamily="18"/>
                <a:ea typeface=""/>
                <a:cs typeface=""/>
              </a:rPr>
              <a:t>    </a:t>
            </a:r>
            <a:r>
              <a:rPr lang="fr-FR" sz="2000" b="1" i="0" u="none" strike="noStrike" kern="1200" cap="none" spc="0" baseline="0" dirty="0">
                <a:solidFill>
                  <a:srgbClr val="3EB9E8"/>
                </a:solidFill>
                <a:uFillTx/>
                <a:latin typeface="Cambria" pitchFamily="18"/>
                <a:ea typeface=""/>
                <a:cs typeface=""/>
              </a:rPr>
              <a:t>Anaïs BOS</a:t>
            </a:r>
            <a:r>
              <a:rPr lang="fr-FR" sz="2000" b="0" i="0" u="none" strike="noStrike" kern="1200" cap="none" spc="0" baseline="0" dirty="0">
                <a:solidFill>
                  <a:srgbClr val="000000"/>
                </a:solidFill>
                <a:uFillTx/>
                <a:latin typeface="Cambria" pitchFamily="18"/>
                <a:ea typeface=""/>
                <a:cs typeface=""/>
              </a:rPr>
              <a:t>, licenciée à la Savate Boxe Française Aurillacoise.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mbria" pitchFamily="18"/>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mbria" pitchFamily="18"/>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rgbClr val="000000"/>
                </a:solidFill>
                <a:uFillTx/>
                <a:latin typeface="Cambria" pitchFamily="18"/>
                <a:ea typeface=""/>
                <a:cs typeface=""/>
              </a:rPr>
              <a:t>La remise des trophées est reportée en 2021 dès que les mesures sanitaires  le permettront.</a:t>
            </a:r>
          </a:p>
        </p:txBody>
      </p:sp>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Titre 1"/>
          <p:cNvSpPr txBox="1">
            <a:spLocks noGrp="1"/>
          </p:cNvSpPr>
          <p:nvPr>
            <p:ph type="title"/>
          </p:nvPr>
        </p:nvSpPr>
        <p:spPr>
          <a:xfrm>
            <a:off x="527412" y="748143"/>
            <a:ext cx="8015282" cy="1053535"/>
          </a:xfrm>
        </p:spPr>
        <p:txBody>
          <a:bodyPr>
            <a:noAutofit/>
          </a:bodyPr>
          <a:lstStyle/>
          <a:p>
            <a:pPr lvl="0"/>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SEMAINE OLYMPIQUE ET PARALYMPIQUE (SOP)</a:t>
            </a:r>
            <a:r>
              <a:rPr lang="fr-FR" sz="3200" dirty="0">
                <a:solidFill>
                  <a:srgbClr val="0F6FC6"/>
                </a:solidFill>
                <a:latin typeface="Rockwell" pitchFamily="18"/>
              </a:rPr>
              <a:t> </a:t>
            </a:r>
            <a:r>
              <a:rPr lang="fr-FR" sz="3200" dirty="0">
                <a:solidFill>
                  <a:srgbClr val="595959"/>
                </a:solidFill>
                <a:sym typeface="Wingdings" panose="05000000000000000000" pitchFamily="2" charset="2"/>
              </a:rPr>
              <a:t></a:t>
            </a:r>
            <a:endParaRPr lang="fr-FR" sz="3200" u="sng" dirty="0">
              <a:solidFill>
                <a:srgbClr val="0F6FC6"/>
              </a:solidFill>
              <a:latin typeface="Rockwell" pitchFamily="18"/>
            </a:endParaRPr>
          </a:p>
        </p:txBody>
      </p:sp>
      <p:sp>
        <p:nvSpPr>
          <p:cNvPr id="3" name="Espace réservé du contenu 2"/>
          <p:cNvSpPr txBox="1">
            <a:spLocks noGrp="1"/>
          </p:cNvSpPr>
          <p:nvPr>
            <p:ph idx="1"/>
          </p:nvPr>
        </p:nvSpPr>
        <p:spPr>
          <a:xfrm>
            <a:off x="865625" y="1939414"/>
            <a:ext cx="8015282" cy="4319589"/>
          </a:xfrm>
        </p:spPr>
        <p:txBody>
          <a:bodyPr/>
          <a:lstStyle/>
          <a:p>
            <a:pPr marL="457200" lvl="1" indent="0">
              <a:lnSpc>
                <a:spcPct val="90000"/>
              </a:lnSpc>
              <a:buNone/>
            </a:pPr>
            <a:endParaRPr lang="fr-FR" b="1" u="sng" dirty="0">
              <a:latin typeface="Cambria" pitchFamily="18"/>
            </a:endParaRPr>
          </a:p>
          <a:p>
            <a:pPr lvl="0" algn="just">
              <a:lnSpc>
                <a:spcPct val="90000"/>
              </a:lnSpc>
              <a:spcBef>
                <a:spcPts val="0"/>
              </a:spcBef>
              <a:buClr>
                <a:srgbClr val="0F6FC6"/>
              </a:buClr>
              <a:buSzPct val="100000"/>
              <a:buFont typeface="Wingdings" pitchFamily="2"/>
              <a:buChar char="v"/>
            </a:pPr>
            <a:r>
              <a:rPr lang="fr-FR" b="1" dirty="0">
                <a:latin typeface="Cambria" pitchFamily="18"/>
              </a:rPr>
              <a:t>  Objectif : </a:t>
            </a:r>
            <a:r>
              <a:rPr lang="fr-FR" sz="2200" dirty="0">
                <a:latin typeface="Cambria" pitchFamily="18"/>
              </a:rPr>
              <a:t>Cette opération à destination de tous les élèves, </a:t>
            </a:r>
            <a:r>
              <a:rPr lang="fr-FR" sz="2200" b="1" dirty="0">
                <a:latin typeface="Cambria" pitchFamily="18"/>
              </a:rPr>
              <a:t>de la maternelle au lycée</a:t>
            </a:r>
            <a:r>
              <a:rPr lang="fr-FR" sz="2200" dirty="0">
                <a:latin typeface="Cambria" pitchFamily="18"/>
              </a:rPr>
              <a:t>, a pour objectif d'appréhender les valeurs citoyennes et sportives en associant la pratique physique à l'éducation morale et civique.</a:t>
            </a:r>
          </a:p>
          <a:p>
            <a:pPr marL="0" lvl="0" indent="0" algn="ctr">
              <a:lnSpc>
                <a:spcPct val="90000"/>
              </a:lnSpc>
              <a:spcBef>
                <a:spcPts val="0"/>
              </a:spcBef>
              <a:buNone/>
            </a:pPr>
            <a:endParaRPr lang="fr-FR" sz="2000" dirty="0">
              <a:latin typeface="Cambria" pitchFamily="18"/>
            </a:endParaRPr>
          </a:p>
          <a:p>
            <a:pPr marL="0" lvl="0" indent="0" algn="ctr">
              <a:lnSpc>
                <a:spcPct val="90000"/>
              </a:lnSpc>
              <a:spcBef>
                <a:spcPts val="0"/>
              </a:spcBef>
              <a:buNone/>
            </a:pPr>
            <a:r>
              <a:rPr lang="fr-FR" sz="2200" dirty="0">
                <a:latin typeface="Cambria" pitchFamily="18"/>
              </a:rPr>
              <a:t>La 4</a:t>
            </a:r>
            <a:r>
              <a:rPr lang="fr-FR" sz="2200" baseline="30000" dirty="0">
                <a:latin typeface="Cambria" pitchFamily="18"/>
              </a:rPr>
              <a:t>ème</a:t>
            </a:r>
            <a:r>
              <a:rPr lang="fr-FR" sz="2200" dirty="0">
                <a:latin typeface="Cambria" pitchFamily="18"/>
              </a:rPr>
              <a:t> édition de la SOP s’est déroulée  </a:t>
            </a:r>
          </a:p>
          <a:p>
            <a:pPr marL="0" lvl="0" indent="0" algn="ctr">
              <a:lnSpc>
                <a:spcPct val="90000"/>
              </a:lnSpc>
              <a:spcBef>
                <a:spcPts val="0"/>
              </a:spcBef>
              <a:buNone/>
            </a:pPr>
            <a:r>
              <a:rPr lang="fr-FR" sz="2200" dirty="0">
                <a:latin typeface="Cambria" pitchFamily="18"/>
              </a:rPr>
              <a:t>du </a:t>
            </a:r>
            <a:r>
              <a:rPr lang="fr-FR" sz="2200" b="1" dirty="0">
                <a:latin typeface="Cambria" pitchFamily="18"/>
              </a:rPr>
              <a:t>03 au 08 Février 2020.</a:t>
            </a:r>
          </a:p>
          <a:p>
            <a:pPr marL="0" lvl="0" indent="0" algn="ctr">
              <a:spcBef>
                <a:spcPts val="0"/>
              </a:spcBef>
              <a:buNone/>
            </a:pPr>
            <a:endParaRPr lang="fr-FR" b="1" dirty="0">
              <a:latin typeface="Cambria" pitchFamily="18"/>
            </a:endParaRPr>
          </a:p>
          <a:p>
            <a:pPr marL="92070" lvl="1" indent="0" algn="just">
              <a:spcBef>
                <a:spcPts val="0"/>
              </a:spcBef>
              <a:buNone/>
            </a:pPr>
            <a:r>
              <a:rPr lang="fr-FR" sz="2400" dirty="0">
                <a:solidFill>
                  <a:srgbClr val="7030A0"/>
                </a:solidFill>
                <a:sym typeface="Wingdings" panose="05000000000000000000" pitchFamily="2" charset="2"/>
              </a:rPr>
              <a:t></a:t>
            </a:r>
            <a:r>
              <a:rPr lang="fr-FR" sz="2200" b="1" dirty="0" smtClean="0">
                <a:solidFill>
                  <a:srgbClr val="7030A0"/>
                </a:solidFill>
                <a:latin typeface="Cambria" pitchFamily="18"/>
              </a:rPr>
              <a:t> </a:t>
            </a:r>
            <a:r>
              <a:rPr lang="fr-FR" sz="2200" b="1" dirty="0">
                <a:latin typeface="Cambria" pitchFamily="18"/>
              </a:rPr>
              <a:t>Le Collège Georges Pompidou de Murat </a:t>
            </a:r>
            <a:r>
              <a:rPr lang="fr-FR" sz="2200" dirty="0">
                <a:latin typeface="Cambria" pitchFamily="18"/>
              </a:rPr>
              <a:t>a obtenu  la labellisation </a:t>
            </a:r>
            <a:r>
              <a:rPr lang="fr-FR" sz="2200" b="1" i="1" dirty="0">
                <a:latin typeface="Cambria" pitchFamily="18"/>
              </a:rPr>
              <a:t>Génération 2024, </a:t>
            </a:r>
            <a:r>
              <a:rPr lang="fr-FR" sz="2200" dirty="0">
                <a:latin typeface="Cambria" pitchFamily="18"/>
              </a:rPr>
              <a:t>il a associé le CDOS a son projet.</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3"/>
          <p:cNvSpPr/>
          <p:nvPr/>
        </p:nvSpPr>
        <p:spPr>
          <a:xfrm>
            <a:off x="971870" y="1177399"/>
            <a:ext cx="8292208" cy="5847752"/>
          </a:xfrm>
          <a:prstGeom prst="rect">
            <a:avLst/>
          </a:prstGeom>
          <a:noFill/>
          <a:ln cap="flat">
            <a:noFill/>
            <a:prstDash val="solid"/>
          </a:ln>
        </p:spPr>
        <p:txBody>
          <a:bodyPr vert="horz" wrap="square" lIns="91440" tIns="45720" rIns="91440" bIns="45720" anchor="t" anchorCtr="0" compatLnSpc="1">
            <a:spAutoFit/>
          </a:bodyPr>
          <a:lstStyle/>
          <a:p>
            <a:pPr marL="812801" marR="0" lvl="0" indent="-812801"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entury Gothic"/>
                <a:ea typeface=""/>
                <a:cs typeface=""/>
              </a:rPr>
              <a:t>  </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Accueil des participants</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Rapport moral du Président</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Rapport d’activité 2020</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Bilan financier 2020</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Présentation des candidats et élection du Bureau Exécutif</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0" cap="none" spc="0" baseline="0">
                <a:solidFill>
                  <a:srgbClr val="000000"/>
                </a:solidFill>
                <a:uFillTx/>
                <a:latin typeface="Cambria" pitchFamily="18"/>
                <a:ea typeface=""/>
                <a:cs typeface=""/>
              </a:rPr>
              <a:t>Présentation des candidats et élection du Conseil d’Administration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
                <a:cs typeface=""/>
              </a:rPr>
              <a:t>Questions et informations diverses</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r>
              <a:rPr lang="fr-FR" sz="2000" b="0" i="0" u="none" strike="noStrike" kern="0" cap="none" spc="0" baseline="0">
                <a:solidFill>
                  <a:srgbClr val="000000"/>
                </a:solidFill>
                <a:uFillTx/>
                <a:latin typeface="Cambria" pitchFamily="18"/>
                <a:ea typeface=""/>
                <a:cs typeface=""/>
              </a:rPr>
              <a:t>Intervention des personnalités</a:t>
            </a:r>
          </a:p>
          <a:p>
            <a:pPr marL="812801" marR="0" lvl="0" indent="-812801" algn="l" defTabSz="914400" rtl="0" fontAlgn="auto" hangingPunct="1">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Cambria" pitchFamily="18"/>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entury Gothic"/>
              <a:ea typeface=""/>
              <a:cs typeface=""/>
            </a:endParaRP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entury Gothic"/>
              <a:ea typeface=""/>
              <a:cs typeface=""/>
            </a:endParaRPr>
          </a:p>
        </p:txBody>
      </p:sp>
      <p:sp>
        <p:nvSpPr>
          <p:cNvPr id="3" name="Rectangle 4"/>
          <p:cNvSpPr/>
          <p:nvPr/>
        </p:nvSpPr>
        <p:spPr>
          <a:xfrm>
            <a:off x="-22229" y="260347"/>
            <a:ext cx="9778995" cy="107632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sng" strike="noStrike" kern="1200" cap="none" spc="0" baseline="0">
                <a:solidFill>
                  <a:srgbClr val="0F6FC6"/>
                </a:solidFill>
                <a:uFillTx/>
                <a:latin typeface="Rockwell" pitchFamily="18"/>
                <a:ea typeface=""/>
                <a:cs typeface=""/>
              </a:rPr>
              <a:t>DÉROULEMENT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sng" strike="noStrike" kern="1200" cap="none" spc="0" baseline="0">
                <a:solidFill>
                  <a:srgbClr val="0F6FC6"/>
                </a:solidFill>
                <a:uFillTx/>
                <a:latin typeface="Rockwell" pitchFamily="18"/>
                <a:ea typeface=""/>
                <a:cs typeface=""/>
              </a:rPr>
              <a:t>ASSEMBLÉE GÉNÉRALE</a:t>
            </a:r>
            <a:endParaRPr lang="fr-FR" sz="3200" b="1" i="0" u="none" strike="noStrike" kern="1200" cap="none" spc="0" baseline="0">
              <a:solidFill>
                <a:srgbClr val="0F6FC6"/>
              </a:solidFill>
              <a:uFillTx/>
              <a:latin typeface="Rockwell" pitchFamily="18"/>
              <a:ea typeface=""/>
              <a:cs typeface=""/>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Demi-cadre 4"/>
          <p:cNvSpPr/>
          <p:nvPr/>
        </p:nvSpPr>
        <p:spPr>
          <a:xfrm>
            <a:off x="2262911" y="212433"/>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Demi-cadre 5"/>
          <p:cNvSpPr/>
          <p:nvPr/>
        </p:nvSpPr>
        <p:spPr>
          <a:xfrm rot="10799991">
            <a:off x="6617841" y="941868"/>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Titre 1"/>
          <p:cNvSpPr txBox="1">
            <a:spLocks noGrp="1"/>
          </p:cNvSpPr>
          <p:nvPr>
            <p:ph type="title"/>
          </p:nvPr>
        </p:nvSpPr>
        <p:spPr>
          <a:xfrm>
            <a:off x="564358" y="-45473"/>
            <a:ext cx="8015282" cy="576264"/>
          </a:xfrm>
        </p:spPr>
        <p:txBody>
          <a:bodyPr>
            <a:noAutofit/>
          </a:bodyPr>
          <a:lstStyle/>
          <a:p>
            <a:pPr lvl="0"/>
            <a:r>
              <a:rPr lang="fr-FR" sz="1600" dirty="0">
                <a:solidFill>
                  <a:srgbClr val="595959"/>
                </a:solidFill>
                <a:sym typeface="Wingdings" panose="05000000000000000000" pitchFamily="2" charset="2"/>
              </a:rPr>
              <a:t></a:t>
            </a:r>
            <a:r>
              <a:rPr lang="fr-FR" sz="1600" dirty="0" smtClean="0">
                <a:solidFill>
                  <a:srgbClr val="595959"/>
                </a:solidFill>
                <a:latin typeface="Rockwell" pitchFamily="18"/>
              </a:rPr>
              <a:t> </a:t>
            </a:r>
            <a:r>
              <a:rPr lang="fr-FR" sz="1600" u="sng" dirty="0">
                <a:solidFill>
                  <a:srgbClr val="0F6FC6"/>
                </a:solidFill>
                <a:latin typeface="Rockwell" pitchFamily="18"/>
              </a:rPr>
              <a:t>SEMAINE OLYMPIQUE ET PARALYMPIQUE (SOP)</a:t>
            </a:r>
            <a:r>
              <a:rPr lang="fr-FR" sz="1600" dirty="0">
                <a:solidFill>
                  <a:srgbClr val="595959"/>
                </a:solidFill>
                <a:latin typeface="Rockwell" pitchFamily="18"/>
              </a:rPr>
              <a:t> </a:t>
            </a:r>
            <a:r>
              <a:rPr lang="fr-FR" sz="1600" dirty="0">
                <a:solidFill>
                  <a:srgbClr val="595959"/>
                </a:solidFill>
                <a:sym typeface="Wingdings" panose="05000000000000000000" pitchFamily="2" charset="2"/>
              </a:rPr>
              <a:t></a:t>
            </a:r>
            <a:endParaRPr lang="fr-FR" sz="1600" dirty="0">
              <a:solidFill>
                <a:srgbClr val="595959"/>
              </a:solidFill>
              <a:latin typeface="Rockwell" pitchFamily="18"/>
            </a:endParaRPr>
          </a:p>
        </p:txBody>
      </p:sp>
      <p:pic>
        <p:nvPicPr>
          <p:cNvPr id="3" name="Picture 3" descr="Surdi 15"/>
          <p:cNvPicPr>
            <a:picLocks noChangeAspect="1"/>
          </p:cNvPicPr>
          <p:nvPr/>
        </p:nvPicPr>
        <p:blipFill>
          <a:blip r:embed="rId2"/>
          <a:srcRect b="14608"/>
          <a:stretch>
            <a:fillRect/>
          </a:stretch>
        </p:blipFill>
        <p:spPr>
          <a:xfrm>
            <a:off x="450771" y="4476125"/>
            <a:ext cx="3966063" cy="2095704"/>
          </a:xfrm>
          <a:prstGeom prst="rect">
            <a:avLst/>
          </a:prstGeom>
          <a:noFill/>
          <a:ln cap="flat">
            <a:noFill/>
          </a:ln>
          <a:effectLst>
            <a:outerShdw dist="139699" dir="2700000" algn="tl">
              <a:srgbClr val="333333">
                <a:alpha val="65000"/>
              </a:srgbClr>
            </a:outerShdw>
          </a:effectLst>
        </p:spPr>
      </p:pic>
      <p:sp>
        <p:nvSpPr>
          <p:cNvPr id="4" name="Rectangle 5"/>
          <p:cNvSpPr/>
          <p:nvPr/>
        </p:nvSpPr>
        <p:spPr>
          <a:xfrm>
            <a:off x="450771" y="1004898"/>
            <a:ext cx="8513182" cy="800218"/>
          </a:xfrm>
          <a:prstGeom prst="rect">
            <a:avLst/>
          </a:prstGeom>
          <a:noFill/>
          <a:ln cap="flat">
            <a:noFill/>
            <a:prstDash val="solid"/>
          </a:ln>
        </p:spPr>
        <p:txBody>
          <a:bodyPr vert="horz" wrap="square" lIns="91440" tIns="45720" rIns="91440" bIns="45720" anchor="t" anchorCtr="0" compatLnSpc="1">
            <a:spAutoFit/>
          </a:bodyPr>
          <a:lstStyle/>
          <a:p>
            <a:pPr marL="457200" marR="0" lvl="0" indent="0" algn="just"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Cambria" pitchFamily="18"/>
                <a:ea typeface="Times New Roman" pitchFamily="18"/>
                <a:cs typeface=""/>
              </a:rPr>
              <a:t>En collaboration avec le Collectif Partenariat Handicap 15, un après-midi de sensibilisation a été organisé </a:t>
            </a:r>
            <a:r>
              <a:rPr lang="fr-FR" sz="2000" b="1" i="0" u="none" strike="noStrike" kern="1200" cap="none" spc="0" baseline="0">
                <a:solidFill>
                  <a:srgbClr val="000000"/>
                </a:solidFill>
                <a:uFillTx/>
                <a:latin typeface="Cambria" pitchFamily="18"/>
                <a:ea typeface="Times New Roman" pitchFamily="18"/>
                <a:cs typeface=""/>
              </a:rPr>
              <a:t>le 4 février</a:t>
            </a:r>
            <a:r>
              <a:rPr lang="fr-FR" sz="2000" b="0" i="0" u="none" strike="noStrike" kern="1200" cap="none" spc="0" baseline="0">
                <a:solidFill>
                  <a:srgbClr val="000000"/>
                </a:solidFill>
                <a:uFillTx/>
                <a:latin typeface="Cambria" pitchFamily="18"/>
                <a:ea typeface="Times New Roman" pitchFamily="18"/>
                <a:cs typeface=""/>
              </a:rPr>
              <a:t> au sein du collège.</a:t>
            </a:r>
            <a:endParaRPr lang="fr-FR" sz="2000" b="0" i="0" u="none" strike="noStrike" kern="1200" cap="none" spc="0" baseline="0">
              <a:solidFill>
                <a:srgbClr val="000000"/>
              </a:solidFill>
              <a:uFillTx/>
              <a:latin typeface="Times New Roman" pitchFamily="18"/>
              <a:ea typeface="Times New Roman" pitchFamily="18"/>
              <a:cs typeface=""/>
            </a:endParaRPr>
          </a:p>
        </p:txBody>
      </p:sp>
      <p:sp>
        <p:nvSpPr>
          <p:cNvPr id="5" name="Rectangle 8"/>
          <p:cNvSpPr/>
          <p:nvPr/>
        </p:nvSpPr>
        <p:spPr>
          <a:xfrm>
            <a:off x="403213" y="2037539"/>
            <a:ext cx="8608289" cy="729426"/>
          </a:xfrm>
          <a:prstGeom prst="rect">
            <a:avLst/>
          </a:prstGeom>
          <a:noFill/>
          <a:ln cap="flat">
            <a:noFill/>
            <a:prstDash val="solid"/>
          </a:ln>
        </p:spPr>
        <p:txBody>
          <a:bodyPr vert="horz" wrap="square" lIns="91440" tIns="45720" rIns="91440" bIns="45720" anchor="t" anchorCtr="0" compatLnSpc="1">
            <a:spAutoFit/>
          </a:bodyPr>
          <a:lstStyle/>
          <a:p>
            <a:pPr marL="742950" marR="0" lvl="0" indent="-285750" algn="just" defTabSz="914400" rtl="0" fontAlgn="auto" hangingPunct="1">
              <a:lnSpc>
                <a:spcPct val="115000"/>
              </a:lnSpc>
              <a:spcBef>
                <a:spcPts val="0"/>
              </a:spcBef>
              <a:spcAft>
                <a:spcPts val="1000"/>
              </a:spcAft>
              <a:buClr>
                <a:srgbClr val="0F6FC6"/>
              </a:buClr>
              <a:buSzPct val="100000"/>
              <a:buFont typeface="Wingdings" pitchFamily="2"/>
              <a:buChar char="v"/>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ambria" pitchFamily="18"/>
                <a:ea typeface="Times New Roman" pitchFamily="18"/>
                <a:cs typeface=""/>
              </a:rPr>
              <a:t>25 élèves de 5</a:t>
            </a:r>
            <a:r>
              <a:rPr lang="fr-FR" sz="1800" b="1" i="0" u="none" strike="noStrike" kern="1200" cap="none" spc="0" baseline="30000">
                <a:solidFill>
                  <a:srgbClr val="000000"/>
                </a:solidFill>
                <a:uFillTx/>
                <a:latin typeface="Cambria" pitchFamily="18"/>
                <a:ea typeface="Times New Roman" pitchFamily="18"/>
                <a:cs typeface=""/>
              </a:rPr>
              <a:t>ème</a:t>
            </a:r>
            <a:r>
              <a:rPr lang="fr-FR" sz="1800" b="1" i="0" u="none" strike="noStrike" kern="1200" cap="none" spc="0" baseline="0">
                <a:solidFill>
                  <a:srgbClr val="000000"/>
                </a:solidFill>
                <a:uFillTx/>
                <a:latin typeface="Cambria" pitchFamily="18"/>
                <a:ea typeface="Times New Roman" pitchFamily="18"/>
                <a:cs typeface=""/>
              </a:rPr>
              <a:t> </a:t>
            </a:r>
            <a:r>
              <a:rPr lang="fr-FR" sz="1800" b="0" i="0" u="none" strike="noStrike" kern="1200" cap="none" spc="0" baseline="0">
                <a:solidFill>
                  <a:srgbClr val="000000"/>
                </a:solidFill>
                <a:uFillTx/>
                <a:latin typeface="Cambria" pitchFamily="18"/>
                <a:ea typeface="Times New Roman" pitchFamily="18"/>
                <a:cs typeface=""/>
              </a:rPr>
              <a:t> ont participé aux </a:t>
            </a:r>
            <a:r>
              <a:rPr lang="fr-FR" sz="1800" b="1" i="0" u="none" strike="noStrike" kern="1200" cap="none" spc="0" baseline="0">
                <a:solidFill>
                  <a:srgbClr val="000000"/>
                </a:solidFill>
                <a:uFillTx/>
                <a:latin typeface="Cambria" pitchFamily="18"/>
                <a:ea typeface="Times New Roman" pitchFamily="18"/>
                <a:cs typeface=""/>
              </a:rPr>
              <a:t>3 ateliers </a:t>
            </a:r>
            <a:r>
              <a:rPr lang="fr-FR" sz="1800" b="0" i="0" u="none" strike="noStrike" kern="1200" cap="none" spc="0" baseline="0">
                <a:solidFill>
                  <a:srgbClr val="000000"/>
                </a:solidFill>
                <a:uFillTx/>
                <a:latin typeface="Cambria" pitchFamily="18"/>
                <a:ea typeface="Times New Roman" pitchFamily="18"/>
                <a:cs typeface=""/>
              </a:rPr>
              <a:t>mis en place par les membres des associations :</a:t>
            </a:r>
            <a:endParaRPr lang="fr-FR" sz="1800" b="0" i="0" u="none" strike="noStrike" kern="1200" cap="none" spc="0" baseline="0">
              <a:solidFill>
                <a:srgbClr val="000000"/>
              </a:solidFill>
              <a:uFillTx/>
              <a:latin typeface="Times New Roman" pitchFamily="18"/>
              <a:ea typeface="Times New Roman" pitchFamily="18"/>
              <a:cs typeface=""/>
            </a:endParaRPr>
          </a:p>
        </p:txBody>
      </p:sp>
      <p:sp>
        <p:nvSpPr>
          <p:cNvPr id="6" name="Rectangle 9"/>
          <p:cNvSpPr/>
          <p:nvPr/>
        </p:nvSpPr>
        <p:spPr>
          <a:xfrm>
            <a:off x="1662470" y="2924370"/>
            <a:ext cx="7025490" cy="1179813"/>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1000"/>
              </a:spcAft>
              <a:buClr>
                <a:srgbClr val="7030A0"/>
              </a:buClr>
              <a:buSzPct val="100000"/>
              <a:buFont typeface="Courier New" pitchFamily="49"/>
              <a:buChar char="o"/>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Times New Roman" pitchFamily="18"/>
              </a:rPr>
              <a:t>APF- France Handicap 	(sensibilisation au handicap moteur).</a:t>
            </a:r>
            <a:endParaRPr lang="fr-FR" sz="1800" b="0" i="0" u="none" strike="noStrike" kern="1200" cap="none" spc="0" baseline="0">
              <a:solidFill>
                <a:srgbClr val="000000"/>
              </a:solidFill>
              <a:uFillTx/>
              <a:latin typeface="Times New Roman"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1000"/>
              </a:spcAft>
              <a:buClr>
                <a:srgbClr val="7030A0"/>
              </a:buClr>
              <a:buSzPct val="100000"/>
              <a:buFont typeface="Courier New" pitchFamily="49"/>
              <a:buChar char="o"/>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Times New Roman" pitchFamily="18"/>
              </a:rPr>
              <a:t>Voir Ensemble 15	(parcours cécité)</a:t>
            </a:r>
            <a:endParaRPr lang="fr-FR" sz="1800" b="0" i="0" u="none" strike="noStrike" kern="1200" cap="none" spc="0" baseline="0">
              <a:solidFill>
                <a:srgbClr val="000000"/>
              </a:solidFill>
              <a:uFillTx/>
              <a:latin typeface="Times New Roman"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1000"/>
              </a:spcAft>
              <a:buClr>
                <a:srgbClr val="7030A0"/>
              </a:buClr>
              <a:buSzPct val="100000"/>
              <a:buFont typeface="Courier New" pitchFamily="49"/>
              <a:buChar char="o"/>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Times New Roman" pitchFamily="18"/>
              </a:rPr>
              <a:t>SURDI 15		(initiation au langage des signes).</a:t>
            </a:r>
            <a:endParaRPr lang="fr-FR" sz="1800" b="0" i="0" u="none" strike="noStrike" kern="1200" cap="none" spc="0" baseline="0">
              <a:solidFill>
                <a:srgbClr val="000000"/>
              </a:solidFill>
              <a:uFillTx/>
              <a:latin typeface="Times New Roman" pitchFamily="18"/>
              <a:ea typeface="Times New Roman" pitchFamily="18"/>
              <a:cs typeface="Times New Roman" pitchFamily="18"/>
            </a:endParaRPr>
          </a:p>
        </p:txBody>
      </p:sp>
      <p:pic>
        <p:nvPicPr>
          <p:cNvPr id="7" name="Image 10"/>
          <p:cNvPicPr>
            <a:picLocks noChangeAspect="1"/>
          </p:cNvPicPr>
          <p:nvPr/>
        </p:nvPicPr>
        <p:blipFill>
          <a:blip r:embed="rId3"/>
          <a:srcRect b="8203"/>
          <a:stretch>
            <a:fillRect/>
          </a:stretch>
        </p:blipFill>
        <p:spPr>
          <a:xfrm>
            <a:off x="5005645" y="4476125"/>
            <a:ext cx="3882158" cy="2100166"/>
          </a:xfrm>
          <a:prstGeom prst="rect">
            <a:avLst/>
          </a:prstGeom>
          <a:noFill/>
          <a:ln cap="flat">
            <a:noFill/>
          </a:ln>
          <a:effectLst>
            <a:outerShdw dist="139699" dir="2700000" algn="tl">
              <a:srgbClr val="333333">
                <a:alpha val="65000"/>
              </a:srgbClr>
            </a:outerShdw>
          </a:effectLst>
        </p:spPr>
      </p:pic>
      <p:pic>
        <p:nvPicPr>
          <p:cNvPr id="8" name="Image 9"/>
          <p:cNvPicPr>
            <a:picLocks noChangeAspect="1"/>
          </p:cNvPicPr>
          <p:nvPr/>
        </p:nvPicPr>
        <p:blipFill>
          <a:blip r:embed="rId4"/>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81303"/>
            <a:ext cx="8229600" cy="1295403"/>
          </a:xfrm>
        </p:spPr>
        <p:txBody>
          <a:bodyPr>
            <a:normAutofit fontScale="90000"/>
          </a:bodyPr>
          <a:lstStyle/>
          <a:p>
            <a:pPr lvl="0"/>
            <a:r>
              <a:rPr lang="fr-FR" sz="2600" b="1" u="sng">
                <a:solidFill>
                  <a:srgbClr val="0F6FC6"/>
                </a:solidFill>
                <a:latin typeface="Rockwell" pitchFamily="18"/>
              </a:rPr>
              <a:t>SPORT SANTE </a:t>
            </a:r>
            <a:br>
              <a:rPr lang="fr-FR" sz="2600" b="1" u="sng">
                <a:solidFill>
                  <a:srgbClr val="0F6FC6"/>
                </a:solidFill>
                <a:latin typeface="Rockwell" pitchFamily="18"/>
              </a:rPr>
            </a:br>
            <a:r>
              <a:rPr lang="fr-FR" sz="2600" b="1" u="sng">
                <a:solidFill>
                  <a:srgbClr val="0F6FC6"/>
                </a:solidFill>
                <a:latin typeface="Rockwell" pitchFamily="18"/>
              </a:rPr>
              <a:t>&amp; </a:t>
            </a:r>
            <a:br>
              <a:rPr lang="fr-FR" sz="2600" b="1" u="sng">
                <a:solidFill>
                  <a:srgbClr val="0F6FC6"/>
                </a:solidFill>
                <a:latin typeface="Rockwell" pitchFamily="18"/>
              </a:rPr>
            </a:br>
            <a:r>
              <a:rPr lang="fr-FR" sz="2600" b="1" u="sng">
                <a:solidFill>
                  <a:srgbClr val="0F6FC6"/>
                </a:solidFill>
                <a:latin typeface="Rockwell" pitchFamily="18"/>
              </a:rPr>
              <a:t>BIEN ETRE </a:t>
            </a:r>
            <a:br>
              <a:rPr lang="fr-FR" sz="2600" b="1" u="sng">
                <a:solidFill>
                  <a:srgbClr val="0F6FC6"/>
                </a:solidFill>
                <a:latin typeface="Rockwell" pitchFamily="18"/>
              </a:rPr>
            </a:br>
            <a:endParaRPr lang="fr-FR" sz="2600" b="1" u="sng">
              <a:solidFill>
                <a:srgbClr val="0F6FC6"/>
              </a:solidFill>
              <a:latin typeface="Rockwell" pitchFamily="18"/>
            </a:endParaRPr>
          </a:p>
        </p:txBody>
      </p:sp>
      <p:sp>
        <p:nvSpPr>
          <p:cNvPr id="3" name="Rectangle 2"/>
          <p:cNvSpPr/>
          <p:nvPr/>
        </p:nvSpPr>
        <p:spPr>
          <a:xfrm>
            <a:off x="971550" y="4724403"/>
            <a:ext cx="6192838" cy="369883"/>
          </a:xfrm>
          <a:prstGeom prst="rect">
            <a:avLst/>
          </a:prstGeom>
          <a:noFill/>
          <a:ln cap="flat">
            <a:noFill/>
            <a:prstDash val="solid"/>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1200" cap="none" spc="0" baseline="0">
                <a:solidFill>
                  <a:srgbClr val="000000"/>
                </a:solidFill>
                <a:uFillTx/>
                <a:latin typeface="Cambria" pitchFamily="18"/>
                <a:ea typeface=""/>
                <a:cs typeface=""/>
              </a:rPr>
              <a:t>Vice Présidente Responsable:</a:t>
            </a:r>
            <a:r>
              <a:rPr lang="fr-FR" sz="1800" b="0" i="0" u="none" strike="noStrike" kern="1200" cap="none" spc="0" baseline="0">
                <a:solidFill>
                  <a:srgbClr val="000000"/>
                </a:solidFill>
                <a:uFillTx/>
                <a:latin typeface="Cambria" pitchFamily="18"/>
                <a:ea typeface=""/>
                <a:cs typeface=""/>
              </a:rPr>
              <a:t>  Laurence VAZELLE</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Demi-cadre 4"/>
          <p:cNvSpPr/>
          <p:nvPr/>
        </p:nvSpPr>
        <p:spPr>
          <a:xfrm flipH="1">
            <a:off x="6734894" y="2291212"/>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Demi-cadre 5"/>
          <p:cNvSpPr/>
          <p:nvPr/>
        </p:nvSpPr>
        <p:spPr>
          <a:xfrm rot="10800009" flipH="1">
            <a:off x="1510140" y="3575550"/>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Demi-cadre 6"/>
          <p:cNvSpPr/>
          <p:nvPr/>
        </p:nvSpPr>
        <p:spPr>
          <a:xfrm>
            <a:off x="1510149" y="2291212"/>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Demi-cadre 7"/>
          <p:cNvSpPr/>
          <p:nvPr/>
        </p:nvSpPr>
        <p:spPr>
          <a:xfrm rot="10799991">
            <a:off x="6734884" y="3575550"/>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733284" y="1413159"/>
            <a:ext cx="8567735" cy="4561603"/>
          </a:xfrm>
        </p:spPr>
        <p:txBody>
          <a:bodyPr/>
          <a:lstStyle/>
          <a:p>
            <a:pPr lvl="0">
              <a:lnSpc>
                <a:spcPct val="80000"/>
              </a:lnSpc>
              <a:spcBef>
                <a:spcPts val="0"/>
              </a:spcBef>
              <a:buNone/>
            </a:pPr>
            <a:endParaRPr lang="fr-FR" sz="800" b="1" u="sng">
              <a:latin typeface="Cambria" pitchFamily="18"/>
            </a:endParaRPr>
          </a:p>
          <a:p>
            <a:pPr lvl="0">
              <a:lnSpc>
                <a:spcPct val="80000"/>
              </a:lnSpc>
              <a:spcBef>
                <a:spcPts val="0"/>
              </a:spcBef>
              <a:buNone/>
            </a:pPr>
            <a:endParaRPr lang="fr-FR" sz="700">
              <a:solidFill>
                <a:srgbClr val="FFFFFF"/>
              </a:solidFill>
              <a:latin typeface="Cambria" pitchFamily="18"/>
            </a:endParaRPr>
          </a:p>
          <a:p>
            <a:pPr lvl="0">
              <a:lnSpc>
                <a:spcPct val="80000"/>
              </a:lnSpc>
              <a:spcBef>
                <a:spcPts val="0"/>
              </a:spcBef>
              <a:buClr>
                <a:srgbClr val="21699E"/>
              </a:buClr>
              <a:buSzPct val="100000"/>
              <a:buFont typeface="Wingdings" pitchFamily="2"/>
              <a:buChar char="v"/>
            </a:pPr>
            <a:r>
              <a:rPr lang="fr-FR" sz="2200" b="1">
                <a:latin typeface="Cambria" pitchFamily="18"/>
              </a:rPr>
              <a:t>	</a:t>
            </a:r>
            <a:r>
              <a:rPr lang="fr-FR" sz="1900" b="1" u="sng">
                <a:solidFill>
                  <a:srgbClr val="7030A0"/>
                </a:solidFill>
                <a:latin typeface="Cambria" pitchFamily="18"/>
              </a:rPr>
              <a:t>Mise en place de 2 séances hebdomadaires :</a:t>
            </a:r>
          </a:p>
          <a:p>
            <a:pPr lvl="0">
              <a:lnSpc>
                <a:spcPct val="80000"/>
              </a:lnSpc>
              <a:spcBef>
                <a:spcPts val="0"/>
              </a:spcBef>
              <a:buNone/>
            </a:pPr>
            <a:endParaRPr lang="fr-FR" sz="1900">
              <a:latin typeface="Cambria" pitchFamily="18"/>
            </a:endParaRPr>
          </a:p>
          <a:p>
            <a:pPr marL="757242" lvl="0" indent="-342900">
              <a:lnSpc>
                <a:spcPct val="80000"/>
              </a:lnSpc>
              <a:spcBef>
                <a:spcPts val="0"/>
              </a:spcBef>
              <a:buClr>
                <a:srgbClr val="7030A0"/>
              </a:buClr>
              <a:buSzPct val="100000"/>
              <a:buFont typeface="Courier New" pitchFamily="49"/>
              <a:buChar char="o"/>
            </a:pPr>
            <a:r>
              <a:rPr lang="fr-FR" sz="1900" b="1" i="1">
                <a:latin typeface="Cambria" pitchFamily="18"/>
              </a:rPr>
              <a:t>Gymnastique mémoire (ludique) et d’entretien</a:t>
            </a:r>
            <a:r>
              <a:rPr lang="fr-FR" sz="1900">
                <a:latin typeface="Cambria" pitchFamily="18"/>
              </a:rPr>
              <a:t> :</a:t>
            </a:r>
          </a:p>
          <a:p>
            <a:pPr marL="457200" lvl="1" indent="0">
              <a:lnSpc>
                <a:spcPct val="80000"/>
              </a:lnSpc>
              <a:spcBef>
                <a:spcPts val="0"/>
              </a:spcBef>
              <a:buNone/>
            </a:pPr>
            <a:r>
              <a:rPr lang="fr-FR" sz="1900">
                <a:latin typeface="Cambria" pitchFamily="18"/>
              </a:rPr>
              <a:t>Centre Social de Marmiers </a:t>
            </a:r>
            <a:r>
              <a:rPr lang="fr-FR" sz="1900" b="1">
                <a:latin typeface="Cambria" pitchFamily="18"/>
              </a:rPr>
              <a:t> </a:t>
            </a:r>
            <a:r>
              <a:rPr lang="fr-FR" sz="1900">
                <a:latin typeface="Cambria" pitchFamily="18"/>
              </a:rPr>
              <a:t>: </a:t>
            </a:r>
            <a:r>
              <a:rPr lang="fr-FR" sz="1900" b="1">
                <a:latin typeface="Cambria" pitchFamily="18"/>
              </a:rPr>
              <a:t>jeudi de 13h45 à 14h45.</a:t>
            </a:r>
          </a:p>
          <a:p>
            <a:pPr marL="457200" lvl="1" indent="0">
              <a:lnSpc>
                <a:spcPct val="80000"/>
              </a:lnSpc>
              <a:spcBef>
                <a:spcPts val="0"/>
              </a:spcBef>
              <a:buNone/>
            </a:pPr>
            <a:r>
              <a:rPr lang="fr-FR" sz="1900" i="1">
                <a:latin typeface="Cambria" pitchFamily="18"/>
              </a:rPr>
              <a:t>Animé par Céline MARGE (animatrice diplômée GV).</a:t>
            </a:r>
          </a:p>
          <a:p>
            <a:pPr lvl="1">
              <a:lnSpc>
                <a:spcPct val="80000"/>
              </a:lnSpc>
              <a:spcBef>
                <a:spcPts val="0"/>
              </a:spcBef>
              <a:buClr>
                <a:srgbClr val="3EB9E8"/>
              </a:buClr>
              <a:buSzPct val="100000"/>
              <a:buFont typeface="Wingdings" pitchFamily="2"/>
              <a:buChar char="§"/>
            </a:pPr>
            <a:endParaRPr lang="fr-FR" sz="1900">
              <a:latin typeface="Cambria" pitchFamily="18"/>
            </a:endParaRPr>
          </a:p>
          <a:p>
            <a:pPr marL="757242" lvl="0" indent="-342900">
              <a:lnSpc>
                <a:spcPct val="80000"/>
              </a:lnSpc>
              <a:spcBef>
                <a:spcPts val="0"/>
              </a:spcBef>
              <a:buClr>
                <a:srgbClr val="7030A0"/>
              </a:buClr>
              <a:buSzPct val="100000"/>
              <a:buFont typeface="Courier New" pitchFamily="49"/>
              <a:buChar char="o"/>
            </a:pPr>
            <a:r>
              <a:rPr lang="fr-FR" sz="1900" b="1" i="1">
                <a:latin typeface="Cambria" pitchFamily="18"/>
              </a:rPr>
              <a:t>Marche adaptée</a:t>
            </a:r>
            <a:r>
              <a:rPr lang="fr-FR" sz="1900">
                <a:latin typeface="Cambria" pitchFamily="18"/>
              </a:rPr>
              <a:t> : </a:t>
            </a:r>
          </a:p>
          <a:p>
            <a:pPr marL="457200" lvl="1" indent="0">
              <a:lnSpc>
                <a:spcPct val="80000"/>
              </a:lnSpc>
              <a:spcBef>
                <a:spcPts val="0"/>
              </a:spcBef>
              <a:buNone/>
            </a:pPr>
            <a:r>
              <a:rPr lang="fr-FR" sz="1900">
                <a:latin typeface="Cambria" pitchFamily="18"/>
              </a:rPr>
              <a:t>Centre Social du Cap Blanc</a:t>
            </a:r>
            <a:r>
              <a:rPr lang="fr-FR" sz="1900" b="1">
                <a:latin typeface="Cambria" pitchFamily="18"/>
              </a:rPr>
              <a:t> </a:t>
            </a:r>
            <a:r>
              <a:rPr lang="fr-FR" sz="1900">
                <a:latin typeface="Cambria" pitchFamily="18"/>
              </a:rPr>
              <a:t>: </a:t>
            </a:r>
            <a:r>
              <a:rPr lang="fr-FR" sz="1900" b="1">
                <a:latin typeface="Cambria" pitchFamily="18"/>
              </a:rPr>
              <a:t>vendredi de 15h30 à 16h30</a:t>
            </a:r>
          </a:p>
          <a:p>
            <a:pPr marL="457200" lvl="1" indent="0">
              <a:lnSpc>
                <a:spcPct val="80000"/>
              </a:lnSpc>
              <a:spcBef>
                <a:spcPts val="0"/>
              </a:spcBef>
              <a:buNone/>
            </a:pPr>
            <a:r>
              <a:rPr lang="fr-FR" sz="1900" i="1">
                <a:latin typeface="Cambria" pitchFamily="18"/>
              </a:rPr>
              <a:t>Animée par Alexandra MAURE (diplômée Métiers de la forme).</a:t>
            </a:r>
            <a:endParaRPr lang="fr-FR" sz="1900">
              <a:latin typeface="Cambria" pitchFamily="18"/>
            </a:endParaRPr>
          </a:p>
          <a:p>
            <a:pPr marL="0" lvl="0" indent="0">
              <a:lnSpc>
                <a:spcPct val="80000"/>
              </a:lnSpc>
              <a:spcBef>
                <a:spcPts val="0"/>
              </a:spcBef>
              <a:buNone/>
            </a:pPr>
            <a:r>
              <a:rPr lang="fr-FR" sz="1900" i="1">
                <a:latin typeface="Cambria" pitchFamily="18"/>
              </a:rPr>
              <a:t>		</a:t>
            </a:r>
          </a:p>
          <a:p>
            <a:pPr lvl="0">
              <a:lnSpc>
                <a:spcPct val="80000"/>
              </a:lnSpc>
              <a:spcBef>
                <a:spcPts val="0"/>
              </a:spcBef>
              <a:buClr>
                <a:srgbClr val="3EB9E8"/>
              </a:buClr>
              <a:buSzPct val="100000"/>
              <a:buFont typeface="Wingdings" pitchFamily="2"/>
              <a:buChar char="§"/>
            </a:pPr>
            <a:endParaRPr lang="fr-FR" sz="1900" i="1">
              <a:latin typeface="Cambria" pitchFamily="18"/>
            </a:endParaRPr>
          </a:p>
          <a:p>
            <a:pPr marL="0" lvl="0" indent="0">
              <a:lnSpc>
                <a:spcPct val="80000"/>
              </a:lnSpc>
              <a:spcBef>
                <a:spcPts val="0"/>
              </a:spcBef>
              <a:buNone/>
            </a:pPr>
            <a:r>
              <a:rPr lang="fr-FR" sz="1900" i="1">
                <a:latin typeface="Cambria" pitchFamily="18"/>
              </a:rPr>
              <a:t>Plus de </a:t>
            </a:r>
            <a:r>
              <a:rPr lang="fr-FR" sz="1900" b="1" i="1">
                <a:latin typeface="Cambria" pitchFamily="18"/>
              </a:rPr>
              <a:t>20 participants </a:t>
            </a:r>
            <a:r>
              <a:rPr lang="fr-FR" sz="1900" i="1">
                <a:latin typeface="Cambria" pitchFamily="18"/>
              </a:rPr>
              <a:t>suivent de façon régulière les 2 cours, dont des personnes accompagnées par le DAHLIR.</a:t>
            </a:r>
          </a:p>
        </p:txBody>
      </p:sp>
      <p:sp>
        <p:nvSpPr>
          <p:cNvPr id="3" name="Rectangle 4"/>
          <p:cNvSpPr/>
          <p:nvPr/>
        </p:nvSpPr>
        <p:spPr>
          <a:xfrm>
            <a:off x="1306715" y="321192"/>
            <a:ext cx="6530570" cy="1077218"/>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b="0" i="0" u="sng" strike="noStrike" kern="1200" cap="none" spc="0" baseline="0" dirty="0">
                <a:solidFill>
                  <a:srgbClr val="0F6FC6"/>
                </a:solidFill>
                <a:uFillTx/>
                <a:latin typeface="Rockwell" pitchFamily="18"/>
                <a:ea typeface=""/>
                <a:cs typeface=""/>
              </a:rPr>
              <a:t>LE SPORT ACCESSIBLE À TOUS </a:t>
            </a:r>
          </a:p>
          <a:p>
            <a:pPr lvl="0" algn="ctr">
              <a:defRPr sz="1800" b="0" i="0" u="none" strike="noStrike" kern="0" cap="none" spc="0" baseline="0">
                <a:solidFill>
                  <a:srgbClr val="000000"/>
                </a:solidFill>
                <a:uFillTx/>
              </a:defRPr>
            </a:pPr>
            <a:r>
              <a:rPr lang="fr-FR" sz="3200" b="0" i="0" u="sng" strike="noStrike" kern="1200" cap="none" spc="0" baseline="0" dirty="0">
                <a:solidFill>
                  <a:srgbClr val="0F6FC6"/>
                </a:solidFill>
                <a:uFillTx/>
                <a:latin typeface="Rockwell" pitchFamily="18"/>
                <a:ea typeface=""/>
                <a:cs typeface=""/>
              </a:rPr>
              <a:t>&amp; SPORT BIEN ETRE</a:t>
            </a:r>
            <a:r>
              <a:rPr lang="fr-FR" sz="3200" b="0" i="0" u="none" strike="noStrike" kern="0" cap="none" spc="0" baseline="0" dirty="0">
                <a:solidFill>
                  <a:srgbClr val="595959"/>
                </a:solidFill>
                <a:uFillTx/>
                <a:latin typeface="Rockwell" pitchFamily="18"/>
                <a:ea typeface=""/>
                <a:cs typeface=""/>
              </a:rPr>
              <a:t> </a:t>
            </a:r>
            <a:r>
              <a:rPr lang="fr-FR" sz="3200" dirty="0">
                <a:solidFill>
                  <a:srgbClr val="595959"/>
                </a:solidFill>
                <a:sym typeface="Wingdings" panose="05000000000000000000" pitchFamily="2" charset="2"/>
              </a:rPr>
              <a:t></a:t>
            </a:r>
            <a:endParaRPr lang="fr-FR" sz="3200" b="0" i="0" u="none" strike="noStrike" kern="1200" cap="none" spc="0" baseline="0" dirty="0">
              <a:solidFill>
                <a:srgbClr val="595959"/>
              </a:solidFill>
              <a:uFillTx/>
              <a:latin typeface="Rockwell" pitchFamily="18"/>
              <a:ea typeface=""/>
              <a:cs typeface=""/>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Rectangle 2"/>
          <p:cNvSpPr/>
          <p:nvPr/>
        </p:nvSpPr>
        <p:spPr>
          <a:xfrm>
            <a:off x="107954" y="620713"/>
            <a:ext cx="8785226" cy="129265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sng" strike="noStrike" kern="1200" cap="none" spc="0" baseline="0">
              <a:solidFill>
                <a:srgbClr val="000000"/>
              </a:solidFill>
              <a:uFillTx/>
              <a:latin typeface="Cambria" pitchFamily="18"/>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a:solidFill>
                  <a:srgbClr val="000000"/>
                </a:solidFill>
                <a:uFillTx/>
                <a:latin typeface="Cambria" pitchFamily="18"/>
                <a:ea typeface=""/>
                <a:cs typeface=""/>
              </a:rPr>
              <a:t>Dimanche 4 octobre 2020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mbria" pitchFamily="18"/>
              <a:ea typeface=""/>
              <a:cs typeface=""/>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FFFFFF"/>
                </a:solidFill>
                <a:uFillTx/>
                <a:latin typeface="Cambria" pitchFamily="18"/>
                <a:ea typeface=""/>
                <a:cs typeface=""/>
              </a:rPr>
              <a:t> </a:t>
            </a:r>
          </a:p>
        </p:txBody>
      </p:sp>
      <p:sp>
        <p:nvSpPr>
          <p:cNvPr id="3" name="Rectangle 3"/>
          <p:cNvSpPr/>
          <p:nvPr/>
        </p:nvSpPr>
        <p:spPr>
          <a:xfrm>
            <a:off x="1308899" y="290514"/>
            <a:ext cx="6526209" cy="584775"/>
          </a:xfrm>
          <a:prstGeom prst="rect">
            <a:avLst/>
          </a:prstGeom>
          <a:noFill/>
          <a:ln cap="flat">
            <a:noFill/>
            <a:prstDash val="solid"/>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b="0" i="0" u="none" strike="noStrike" kern="0" cap="none" spc="0" baseline="0" dirty="0">
                <a:solidFill>
                  <a:srgbClr val="595959"/>
                </a:solidFill>
                <a:uFillTx/>
                <a:latin typeface="Rockwell" pitchFamily="18"/>
                <a:ea typeface=""/>
                <a:cs typeface=""/>
              </a:rPr>
              <a:t> </a:t>
            </a: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b="0" i="0" u="sng" strike="noStrike" kern="1200" cap="none" spc="0" baseline="0" dirty="0">
                <a:solidFill>
                  <a:srgbClr val="0F6FC6"/>
                </a:solidFill>
                <a:uFillTx/>
                <a:latin typeface="Rockwell" pitchFamily="18"/>
                <a:ea typeface=""/>
                <a:cs typeface=""/>
              </a:rPr>
              <a:t>AURILLAC POUR ELLES</a:t>
            </a:r>
            <a:r>
              <a:rPr lang="fr-FR" sz="3200" b="0" i="0" u="none" strike="noStrike" kern="1200" cap="none" spc="0" baseline="0" dirty="0">
                <a:solidFill>
                  <a:srgbClr val="0F6FC6"/>
                </a:solidFill>
                <a:uFillTx/>
                <a:latin typeface="Rockwell" pitchFamily="18"/>
                <a:ea typeface=""/>
                <a:cs typeface=""/>
              </a:rPr>
              <a:t> </a:t>
            </a:r>
            <a:r>
              <a:rPr lang="fr-FR" sz="3200" dirty="0">
                <a:solidFill>
                  <a:srgbClr val="595959"/>
                </a:solidFill>
                <a:sym typeface="Wingdings" panose="05000000000000000000" pitchFamily="2" charset="2"/>
              </a:rPr>
              <a:t></a:t>
            </a:r>
            <a:endParaRPr lang="fr-FR" sz="3200" b="0" i="0" u="sng" strike="noStrike" kern="1200" cap="none" spc="0" baseline="0" dirty="0">
              <a:solidFill>
                <a:srgbClr val="0B5395"/>
              </a:solidFill>
              <a:uFillTx/>
              <a:latin typeface="Rockwell" pitchFamily="18"/>
              <a:ea typeface=""/>
              <a:cs typeface=""/>
            </a:endParaRPr>
          </a:p>
        </p:txBody>
      </p:sp>
      <p:sp>
        <p:nvSpPr>
          <p:cNvPr id="4" name="Rectangle 11"/>
          <p:cNvSpPr/>
          <p:nvPr/>
        </p:nvSpPr>
        <p:spPr>
          <a:xfrm>
            <a:off x="1573874" y="5396468"/>
            <a:ext cx="2520945" cy="120015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0" u="sng" strike="noStrike" kern="1200" cap="none" spc="0" baseline="0">
              <a:solidFill>
                <a:srgbClr val="000000"/>
              </a:solidFill>
              <a:uFillTx/>
              <a:latin typeface="Cambria" pitchFamily="18"/>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1" u="none" strike="noStrike" kern="1200" cap="none" spc="0" baseline="0">
                <a:solidFill>
                  <a:srgbClr val="000000"/>
                </a:solidFill>
                <a:uFillTx/>
                <a:latin typeface="Cambria" pitchFamily="18"/>
                <a:ea typeface=""/>
                <a:cs typeface=""/>
              </a:rPr>
              <a:t>Prochaine édition le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1" u="none" strike="noStrike" kern="1200" cap="none" spc="0" baseline="0">
                <a:solidFill>
                  <a:srgbClr val="000000"/>
                </a:solidFill>
                <a:uFillTx/>
                <a:latin typeface="Cambria" pitchFamily="18"/>
                <a:ea typeface=""/>
                <a:cs typeface=""/>
              </a:rPr>
              <a:t>Dimanche 3 octobre 2021</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FFFFFF"/>
                </a:solidFill>
                <a:uFillTx/>
                <a:latin typeface="Cambria" pitchFamily="18"/>
                <a:ea typeface=""/>
                <a:cs typeface=""/>
              </a:rPr>
              <a:t> </a:t>
            </a:r>
          </a:p>
        </p:txBody>
      </p:sp>
      <p:pic>
        <p:nvPicPr>
          <p:cNvPr id="5" name="Picture 2"/>
          <p:cNvPicPr>
            <a:picLocks noChangeAspect="1"/>
          </p:cNvPicPr>
          <p:nvPr/>
        </p:nvPicPr>
        <p:blipFill>
          <a:blip r:embed="rId2"/>
          <a:srcRect/>
          <a:stretch>
            <a:fillRect/>
          </a:stretch>
        </p:blipFill>
        <p:spPr>
          <a:xfrm>
            <a:off x="5448690" y="4269635"/>
            <a:ext cx="3103565" cy="2047871"/>
          </a:xfrm>
          <a:prstGeom prst="rect">
            <a:avLst/>
          </a:prstGeom>
          <a:noFill/>
          <a:ln cap="flat">
            <a:noFill/>
          </a:ln>
          <a:effectLst>
            <a:outerShdw dist="139699" dir="2700000" algn="tl">
              <a:srgbClr val="333333">
                <a:alpha val="65000"/>
              </a:srgbClr>
            </a:outerShdw>
          </a:effectLst>
        </p:spPr>
      </p:pic>
      <p:pic>
        <p:nvPicPr>
          <p:cNvPr id="6" name="Picture 3" descr="_Photo plaquette"/>
          <p:cNvPicPr>
            <a:picLocks noChangeAspect="1"/>
          </p:cNvPicPr>
          <p:nvPr/>
        </p:nvPicPr>
        <p:blipFill>
          <a:blip r:embed="rId3"/>
          <a:srcRect/>
          <a:stretch>
            <a:fillRect/>
          </a:stretch>
        </p:blipFill>
        <p:spPr>
          <a:xfrm>
            <a:off x="474198" y="1497384"/>
            <a:ext cx="3697431" cy="2050734"/>
          </a:xfrm>
          <a:prstGeom prst="rect">
            <a:avLst/>
          </a:prstGeom>
          <a:noFill/>
          <a:ln cap="flat">
            <a:noFill/>
          </a:ln>
          <a:effectLst>
            <a:outerShdw dist="139699" dir="2700000" algn="tl">
              <a:srgbClr val="333333">
                <a:alpha val="65000"/>
              </a:srgbClr>
            </a:outerShdw>
          </a:effectLst>
        </p:spPr>
      </p:pic>
      <p:sp>
        <p:nvSpPr>
          <p:cNvPr id="7" name="Rectangle 8"/>
          <p:cNvSpPr/>
          <p:nvPr/>
        </p:nvSpPr>
        <p:spPr>
          <a:xfrm>
            <a:off x="474198" y="3809216"/>
            <a:ext cx="4554086" cy="1323438"/>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0" cap="none" spc="0" baseline="0">
                <a:solidFill>
                  <a:srgbClr val="000000"/>
                </a:solidFill>
                <a:uFillTx/>
                <a:latin typeface="Cambria" pitchFamily="18"/>
                <a:ea typeface=""/>
                <a:cs typeface=""/>
              </a:rPr>
              <a:t>Malgré les conditions exceptionnelles et la météo capricieuse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1" i="1" u="none" strike="noStrike" kern="0" cap="none" spc="0" baseline="0">
              <a:solidFill>
                <a:srgbClr val="000000"/>
              </a:solidFill>
              <a:uFillTx/>
              <a:latin typeface="Cambria" pitchFamily="18"/>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1" u="none" strike="noStrike" kern="0" cap="none" spc="0" baseline="0">
                <a:solidFill>
                  <a:srgbClr val="000000"/>
                </a:solidFill>
                <a:uFillTx/>
                <a:latin typeface="Cambria" pitchFamily="18"/>
                <a:ea typeface=""/>
                <a:cs typeface=""/>
              </a:rPr>
              <a:t>1 152 </a:t>
            </a:r>
            <a:r>
              <a:rPr lang="fr-FR" sz="2000" b="0" i="1" u="none" strike="noStrike" kern="0" cap="none" spc="0" baseline="0">
                <a:solidFill>
                  <a:srgbClr val="000000"/>
                </a:solidFill>
                <a:uFillTx/>
                <a:latin typeface="Cambria" pitchFamily="18"/>
                <a:ea typeface=""/>
                <a:cs typeface=""/>
              </a:rPr>
              <a:t>participantes  pour la 7</a:t>
            </a:r>
            <a:r>
              <a:rPr lang="fr-FR" sz="2000" b="0" i="1" u="none" strike="noStrike" kern="0" cap="none" spc="0" baseline="30000">
                <a:solidFill>
                  <a:srgbClr val="000000"/>
                </a:solidFill>
                <a:uFillTx/>
                <a:latin typeface="Cambria" pitchFamily="18"/>
                <a:ea typeface=""/>
                <a:cs typeface=""/>
              </a:rPr>
              <a:t>ème</a:t>
            </a:r>
            <a:r>
              <a:rPr lang="fr-FR" sz="2000" b="0" i="1" u="none" strike="noStrike" kern="0" cap="none" spc="0" baseline="0">
                <a:solidFill>
                  <a:srgbClr val="000000"/>
                </a:solidFill>
                <a:uFillTx/>
                <a:latin typeface="Cambria" pitchFamily="18"/>
                <a:ea typeface=""/>
                <a:cs typeface=""/>
              </a:rPr>
              <a:t> édition </a:t>
            </a:r>
            <a:endParaRPr lang="fr-FR" sz="2000" b="1" i="0" u="none" strike="noStrike" kern="0" cap="none" spc="0" baseline="0">
              <a:solidFill>
                <a:srgbClr val="000000"/>
              </a:solidFill>
              <a:uFillTx/>
              <a:latin typeface="Cambria" pitchFamily="18"/>
              <a:ea typeface=""/>
              <a:cs typeface=""/>
            </a:endParaRPr>
          </a:p>
        </p:txBody>
      </p:sp>
      <p:pic>
        <p:nvPicPr>
          <p:cNvPr id="8" name="Image 11"/>
          <p:cNvPicPr>
            <a:picLocks noChangeAspect="1"/>
          </p:cNvPicPr>
          <p:nvPr/>
        </p:nvPicPr>
        <p:blipFill>
          <a:blip r:embed="rId4"/>
          <a:srcRect t="26670" b="15502"/>
          <a:stretch>
            <a:fillRect/>
          </a:stretch>
        </p:blipFill>
        <p:spPr>
          <a:xfrm>
            <a:off x="4500567" y="1485067"/>
            <a:ext cx="4051688" cy="2061697"/>
          </a:xfrm>
          <a:prstGeom prst="rect">
            <a:avLst/>
          </a:prstGeom>
          <a:noFill/>
          <a:ln cap="flat">
            <a:noFill/>
          </a:ln>
          <a:effectLst>
            <a:outerShdw dist="139699" dir="2700000" algn="tl">
              <a:srgbClr val="333333">
                <a:alpha val="65000"/>
              </a:srgbClr>
            </a:outerShdw>
          </a:effectLst>
        </p:spPr>
      </p:pic>
      <p:pic>
        <p:nvPicPr>
          <p:cNvPr id="9" name="Image 8"/>
          <p:cNvPicPr>
            <a:picLocks noChangeAspect="1"/>
          </p:cNvPicPr>
          <p:nvPr/>
        </p:nvPicPr>
        <p:blipFill>
          <a:blip r:embed="rId5"/>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354485"/>
            <a:ext cx="8229600" cy="870938"/>
          </a:xfrm>
        </p:spPr>
        <p:txBody>
          <a:bodyPr>
            <a:noAutofit/>
          </a:bodyPr>
          <a:lstStyle/>
          <a:p>
            <a:pPr lvl="0"/>
            <a:r>
              <a:rPr lang="fr-FR" sz="3200" dirty="0">
                <a:solidFill>
                  <a:srgbClr val="595959"/>
                </a:solidFill>
                <a:latin typeface="Rockwell" pitchFamily="18"/>
              </a:rPr>
              <a:t> </a:t>
            </a:r>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SPORT ET HANDICAP</a:t>
            </a:r>
            <a:r>
              <a:rPr lang="fr-FR" sz="3200" dirty="0">
                <a:solidFill>
                  <a:srgbClr val="0F6FC6"/>
                </a:solidFill>
                <a:latin typeface="Rockwell" pitchFamily="18"/>
              </a:rPr>
              <a:t> </a:t>
            </a:r>
            <a:r>
              <a:rPr lang="fr-FR" sz="3200" dirty="0">
                <a:solidFill>
                  <a:srgbClr val="595959"/>
                </a:solidFill>
                <a:sym typeface="Wingdings" panose="05000000000000000000" pitchFamily="2" charset="2"/>
              </a:rPr>
              <a:t></a:t>
            </a:r>
            <a:r>
              <a:rPr lang="fr-FR" sz="3200" dirty="0">
                <a:solidFill>
                  <a:srgbClr val="595959"/>
                </a:solidFill>
                <a:latin typeface="Rockwell" pitchFamily="18"/>
              </a:rPr>
              <a:t/>
            </a:r>
            <a:br>
              <a:rPr lang="fr-FR" sz="3200" dirty="0">
                <a:solidFill>
                  <a:srgbClr val="595959"/>
                </a:solidFill>
                <a:latin typeface="Rockwell" pitchFamily="18"/>
              </a:rPr>
            </a:br>
            <a:endParaRPr lang="fr-FR" sz="3200" u="sng" dirty="0">
              <a:solidFill>
                <a:srgbClr val="0F6FC6"/>
              </a:solidFill>
              <a:latin typeface="Rockwell" pitchFamily="18"/>
            </a:endParaRPr>
          </a:p>
        </p:txBody>
      </p:sp>
      <p:sp>
        <p:nvSpPr>
          <p:cNvPr id="3" name="Rectangle 7"/>
          <p:cNvSpPr/>
          <p:nvPr/>
        </p:nvSpPr>
        <p:spPr>
          <a:xfrm>
            <a:off x="774716" y="1796247"/>
            <a:ext cx="8178430" cy="4615626"/>
          </a:xfrm>
          <a:prstGeom prst="rect">
            <a:avLst/>
          </a:prstGeom>
          <a:noFill/>
          <a:ln cap="flat">
            <a:noFill/>
            <a:prstDash val="solid"/>
          </a:ln>
        </p:spPr>
        <p:txBody>
          <a:bodyPr vert="horz" wrap="square" lIns="91440" tIns="45720" rIns="91440" bIns="45720" anchor="t" anchorCtr="0" compatLnSpc="1">
            <a:spAutoFit/>
          </a:bodyPr>
          <a:lstStyle/>
          <a:p>
            <a:pPr marL="800100" marR="0" lvl="1" indent="-342900" algn="just" defTabSz="914400" rtl="0" fontAlgn="auto" hangingPunct="1">
              <a:lnSpc>
                <a:spcPct val="120000"/>
              </a:lnSpc>
              <a:spcBef>
                <a:spcPts val="0"/>
              </a:spcBef>
              <a:spcAft>
                <a:spcPts val="0"/>
              </a:spcAft>
              <a:buClr>
                <a:srgbClr val="0F6FC6"/>
              </a:buClr>
              <a:buSzPct val="100000"/>
              <a:buFont typeface="Wingdings" pitchFamily="2"/>
              <a:buChar char="v"/>
              <a:tabLst/>
              <a:defRPr sz="1800" b="0" i="0" u="none" strike="noStrike" kern="0" cap="none" spc="0" baseline="0">
                <a:solidFill>
                  <a:srgbClr val="000000"/>
                </a:solidFill>
                <a:uFillTx/>
              </a:defRPr>
            </a:pPr>
            <a:r>
              <a:rPr lang="fr-FR" sz="2000" b="1" i="0" u="none" strike="noStrike" kern="1200" cap="none" spc="0" baseline="0">
                <a:solidFill>
                  <a:srgbClr val="0B5395"/>
                </a:solidFill>
                <a:uFillTx/>
                <a:latin typeface="Cambria" pitchFamily="18"/>
                <a:ea typeface=""/>
                <a:cs typeface=""/>
              </a:rPr>
              <a:t> </a:t>
            </a:r>
            <a:r>
              <a:rPr lang="fr-FR" sz="2000" b="1" i="0" u="sng" strike="noStrike" kern="1200" cap="none" spc="0" baseline="0">
                <a:solidFill>
                  <a:srgbClr val="7030A0"/>
                </a:solidFill>
                <a:uFillTx/>
                <a:latin typeface="Cambria" pitchFamily="18"/>
                <a:ea typeface=""/>
                <a:cs typeface=""/>
              </a:rPr>
              <a:t>SEMAINE DEPARTEMENTALE DU SPORT ET HANDICAP</a:t>
            </a:r>
            <a:endParaRPr lang="fr-FR" sz="2000" b="1" i="0" u="none" strike="noStrike" kern="0" cap="none" spc="0" baseline="0">
              <a:solidFill>
                <a:srgbClr val="7030A0"/>
              </a:solidFill>
              <a:uFillTx/>
              <a:latin typeface="Cambria" pitchFamily="18"/>
              <a:ea typeface=""/>
              <a:cs typeface=""/>
            </a:endParaRPr>
          </a:p>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a:solidFill>
                  <a:srgbClr val="4A66AC"/>
                </a:solidFill>
                <a:uFillTx/>
                <a:latin typeface="Cambria" pitchFamily="18"/>
                <a:ea typeface=""/>
                <a:cs typeface=""/>
              </a:rPr>
              <a:t> </a:t>
            </a:r>
            <a:r>
              <a:rPr lang="fr-FR" sz="2000" b="0" i="0" u="none" strike="noStrike" kern="1200" cap="none" spc="0" baseline="0">
                <a:solidFill>
                  <a:srgbClr val="000000"/>
                </a:solidFill>
                <a:uFillTx/>
                <a:latin typeface="Cambria" pitchFamily="18"/>
                <a:ea typeface=""/>
                <a:cs typeface=""/>
              </a:rPr>
              <a:t>La </a:t>
            </a:r>
            <a:r>
              <a:rPr lang="fr-FR" sz="2000" b="1" i="0" u="none" strike="noStrike" kern="1200" cap="none" spc="0" baseline="0">
                <a:solidFill>
                  <a:srgbClr val="000000"/>
                </a:solidFill>
                <a:uFillTx/>
                <a:latin typeface="Cambria" pitchFamily="18"/>
                <a:ea typeface=""/>
                <a:cs typeface=""/>
              </a:rPr>
              <a:t>7</a:t>
            </a:r>
            <a:r>
              <a:rPr lang="fr-FR" sz="2000" b="1" i="0" u="none" strike="noStrike" kern="1200" cap="none" spc="0" baseline="30000">
                <a:solidFill>
                  <a:srgbClr val="000000"/>
                </a:solidFill>
                <a:uFillTx/>
                <a:latin typeface="Cambria" pitchFamily="18"/>
                <a:ea typeface=""/>
                <a:cs typeface=""/>
              </a:rPr>
              <a:t>ème</a:t>
            </a:r>
            <a:r>
              <a:rPr lang="fr-FR" sz="2000" b="1" i="0" u="none" strike="noStrike" kern="1200" cap="none" spc="0" baseline="0">
                <a:solidFill>
                  <a:srgbClr val="000000"/>
                </a:solidFill>
                <a:uFillTx/>
                <a:latin typeface="Cambria" pitchFamily="18"/>
                <a:ea typeface=""/>
                <a:cs typeface=""/>
              </a:rPr>
              <a:t> édition </a:t>
            </a:r>
            <a:r>
              <a:rPr lang="fr-FR" sz="2000" b="0" i="0" u="none" strike="noStrike" kern="1200" cap="none" spc="0" baseline="0">
                <a:solidFill>
                  <a:srgbClr val="000000"/>
                </a:solidFill>
                <a:uFillTx/>
                <a:latin typeface="Cambria" pitchFamily="18"/>
                <a:ea typeface=""/>
                <a:cs typeface=""/>
              </a:rPr>
              <a:t>de la semaine départementale </a:t>
            </a:r>
            <a:r>
              <a:rPr lang="fr-FR" sz="2000" b="0" i="1" u="none" strike="noStrike" kern="1200" cap="none" spc="0" baseline="0">
                <a:solidFill>
                  <a:srgbClr val="000000"/>
                </a:solidFill>
                <a:uFillTx/>
                <a:latin typeface="Cambria" pitchFamily="18"/>
                <a:ea typeface=""/>
                <a:cs typeface=""/>
              </a:rPr>
              <a:t>« Sport et Handicap » </a:t>
            </a:r>
            <a:r>
              <a:rPr lang="fr-FR" sz="2000" b="0" i="0" u="none" strike="noStrike" kern="1200" cap="none" spc="0" baseline="0">
                <a:solidFill>
                  <a:srgbClr val="000000"/>
                </a:solidFill>
                <a:uFillTx/>
                <a:latin typeface="Cambria" pitchFamily="18"/>
                <a:ea typeface=""/>
                <a:cs typeface=""/>
              </a:rPr>
              <a:t>prévue en septembre et reportée en novembre n’a pas pu avoir lieu</a:t>
            </a:r>
            <a:r>
              <a:rPr lang="fr-FR" sz="2000" b="1" i="0" u="none" strike="noStrike" kern="0" cap="none" spc="0" baseline="0">
                <a:solidFill>
                  <a:srgbClr val="000000"/>
                </a:solidFill>
                <a:uFillTx/>
                <a:latin typeface="Cambria" pitchFamily="18"/>
                <a:ea typeface=""/>
                <a:cs typeface=""/>
              </a:rPr>
              <a:t> </a:t>
            </a:r>
            <a:r>
              <a:rPr lang="fr-FR" sz="2000" b="0" i="0" u="none" strike="noStrike" kern="0" cap="none" spc="0" baseline="0">
                <a:solidFill>
                  <a:srgbClr val="000000"/>
                </a:solidFill>
                <a:uFillTx/>
                <a:latin typeface="Cambria" pitchFamily="18"/>
                <a:ea typeface=""/>
                <a:cs typeface=""/>
              </a:rPr>
              <a:t>en raison du confinement.</a:t>
            </a:r>
          </a:p>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endParaRPr lang="fr-FR" sz="2000" b="0" i="0" u="none" strike="noStrike" kern="0" cap="none" spc="0" baseline="0">
              <a:solidFill>
                <a:srgbClr val="000000"/>
              </a:solidFill>
              <a:uFillTx/>
              <a:latin typeface="Cambria" pitchFamily="18"/>
              <a:ea typeface=""/>
              <a:cs typeface=""/>
            </a:endParaRPr>
          </a:p>
          <a:p>
            <a:pPr marL="800100" marR="0" lvl="1" indent="-342900" algn="just" defTabSz="914400" rtl="0" fontAlgn="auto" hangingPunct="0">
              <a:lnSpc>
                <a:spcPct val="100000"/>
              </a:lnSpc>
              <a:spcBef>
                <a:spcPts val="1000"/>
              </a:spcBef>
              <a:spcAft>
                <a:spcPts val="0"/>
              </a:spcAft>
              <a:buClr>
                <a:srgbClr val="0F6FC6"/>
              </a:buClr>
              <a:buSzPct val="100000"/>
              <a:buFont typeface="Wingdings" pitchFamily="2"/>
              <a:buChar char="v"/>
              <a:tabLst/>
              <a:defRPr sz="1800" b="0" i="0" u="none" strike="noStrike" kern="0" cap="none" spc="0" baseline="0">
                <a:solidFill>
                  <a:srgbClr val="000000"/>
                </a:solidFill>
                <a:uFillTx/>
              </a:defRPr>
            </a:pPr>
            <a:r>
              <a:rPr lang="fr-FR" sz="2000" b="1" i="0" u="sng" strike="noStrike" kern="0" cap="none" spc="0" baseline="0">
                <a:solidFill>
                  <a:srgbClr val="7030A0"/>
                </a:solidFill>
                <a:uFillTx/>
                <a:latin typeface="Cambria" pitchFamily="18"/>
                <a:ea typeface=""/>
                <a:cs typeface=""/>
              </a:rPr>
              <a:t>S</a:t>
            </a:r>
            <a:r>
              <a:rPr lang="fr-FR" sz="2000" b="1" i="0" u="sng" strike="noStrike" kern="1200" cap="none" spc="0" baseline="0">
                <a:solidFill>
                  <a:srgbClr val="7030A0"/>
                </a:solidFill>
                <a:uFillTx/>
                <a:latin typeface="Cambria" pitchFamily="18"/>
                <a:ea typeface=""/>
                <a:cs typeface=""/>
              </a:rPr>
              <a:t>ESSION DE SENSIBILISATION </a:t>
            </a:r>
            <a:endParaRPr lang="fr-FR" sz="2000" b="1" i="0" u="sng" strike="noStrike" kern="0" cap="none" spc="0" baseline="0">
              <a:solidFill>
                <a:srgbClr val="7030A0"/>
              </a:solidFill>
              <a:uFillTx/>
              <a:latin typeface="Cambria" pitchFamily="18"/>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
              </a:rPr>
              <a:t>	Organisation de 2 sessions décentralisées sur l’accueil des personnes en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Times New Roman" pitchFamily="18"/>
                <a:cs typeface=""/>
              </a:rPr>
              <a:t>	</a:t>
            </a:r>
            <a:r>
              <a:rPr lang="fr-FR" sz="1800" b="0" i="0" u="none" strike="noStrike" kern="1200" cap="none" spc="0" baseline="0">
                <a:solidFill>
                  <a:srgbClr val="000000"/>
                </a:solidFill>
                <a:uFillTx/>
                <a:latin typeface="Cambria" pitchFamily="18"/>
                <a:ea typeface="Times New Roman" pitchFamily="18"/>
                <a:cs typeface=""/>
              </a:rPr>
              <a:t> situation de handicap :</a:t>
            </a:r>
          </a:p>
          <a:p>
            <a:pPr marL="1657350" marR="0" lvl="3" indent="-285750" algn="l" defTabSz="914400" rtl="0" fontAlgn="auto" hangingPunct="0">
              <a:lnSpc>
                <a:spcPct val="100000"/>
              </a:lnSpc>
              <a:spcBef>
                <a:spcPts val="0"/>
              </a:spcBef>
              <a:spcAft>
                <a:spcPts val="0"/>
              </a:spcAft>
              <a:buClr>
                <a:srgbClr val="1F4E79"/>
              </a:buClr>
              <a:buSzPct val="100000"/>
              <a:buFont typeface="Arial" pitchFamily="34"/>
              <a:buChar char="•"/>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5 octobre à St-Flour</a:t>
            </a:r>
          </a:p>
          <a:p>
            <a:pPr marL="1657350" marR="0" lvl="3" indent="-285750" algn="l" defTabSz="914400" rtl="0" fontAlgn="auto" hangingPunct="0">
              <a:lnSpc>
                <a:spcPct val="100000"/>
              </a:lnSpc>
              <a:spcBef>
                <a:spcPts val="0"/>
              </a:spcBef>
              <a:spcAft>
                <a:spcPts val="0"/>
              </a:spcAft>
              <a:buClr>
                <a:srgbClr val="1F4E79"/>
              </a:buClr>
              <a:buSzPct val="100000"/>
              <a:buFont typeface="Arial" pitchFamily="34"/>
              <a:buChar char="•"/>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15 octobre à Aurillac</a:t>
            </a:r>
          </a:p>
          <a:p>
            <a:pPr marL="1371600" marR="0" lvl="3"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0" cap="none" spc="0" baseline="0">
              <a:solidFill>
                <a:srgbClr val="000000"/>
              </a:solidFill>
              <a:uFillTx/>
              <a:latin typeface="Cambria" pitchFamily="18"/>
              <a:ea typeface=""/>
              <a:cs typeface=""/>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0" cap="none" spc="0" baseline="0">
                <a:solidFill>
                  <a:srgbClr val="000000"/>
                </a:solidFill>
                <a:uFillTx/>
                <a:latin typeface="Cambria" pitchFamily="18"/>
                <a:ea typeface=""/>
                <a:cs typeface=""/>
              </a:rPr>
              <a:t>Intervenants :</a:t>
            </a:r>
            <a:r>
              <a:rPr lang="fr-FR" sz="1800" b="1" i="0" u="none" strike="noStrike" kern="0" cap="none" spc="0" baseline="0">
                <a:solidFill>
                  <a:srgbClr val="000000"/>
                </a:solidFill>
                <a:uFillTx/>
                <a:latin typeface="Cambria" pitchFamily="18"/>
                <a:ea typeface=""/>
                <a:cs typeface=""/>
              </a:rPr>
              <a:t> </a:t>
            </a:r>
            <a:r>
              <a:rPr lang="fr-FR" sz="1800" b="0" i="0" u="none" strike="noStrike" kern="0" cap="none" spc="0" baseline="0">
                <a:solidFill>
                  <a:srgbClr val="000000"/>
                </a:solidFill>
                <a:uFillTx/>
                <a:latin typeface="Cambria" pitchFamily="18"/>
                <a:ea typeface=""/>
                <a:cs typeface=""/>
              </a:rPr>
              <a:t>CDSA, DAHLIR, DDCSPP, Programme Handicap et Société et CDOS.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600" b="0" i="0" u="none" strike="noStrike" kern="0" cap="none" spc="0" baseline="0">
              <a:solidFill>
                <a:srgbClr val="000000"/>
              </a:solidFill>
              <a:uFillTx/>
              <a:latin typeface="Cambria" pitchFamily="18"/>
              <a:ea typeface=""/>
              <a:cs typeface=""/>
            </a:endParaRPr>
          </a:p>
          <a:p>
            <a:pPr marL="285750" marR="0" lvl="0" indent="-285750" algn="just" defTabSz="914400" rtl="0" fontAlgn="auto" hangingPunct="1">
              <a:lnSpc>
                <a:spcPct val="120000"/>
              </a:lnSpc>
              <a:spcBef>
                <a:spcPts val="0"/>
              </a:spcBef>
              <a:spcAft>
                <a:spcPts val="0"/>
              </a:spcAft>
              <a:buSzPct val="100000"/>
              <a:buFont typeface="Wingdings" pitchFamily="2"/>
              <a:buChar char="Ä"/>
              <a:tabLst/>
              <a:defRPr sz="1800" b="0" i="0" u="none" strike="noStrike" kern="0" cap="none" spc="0" baseline="0">
                <a:solidFill>
                  <a:srgbClr val="000000"/>
                </a:solidFill>
                <a:uFillTx/>
              </a:defRPr>
            </a:pPr>
            <a:endParaRPr lang="fr-FR" sz="1800" b="1" i="0" u="none" strike="noStrike" kern="1200" cap="none" spc="0" baseline="0">
              <a:solidFill>
                <a:srgbClr val="000000"/>
              </a:solidFill>
              <a:uFillTx/>
              <a:latin typeface="Cambria" pitchFamily="18"/>
              <a:ea typeface=""/>
              <a:cs typeface=""/>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105265"/>
            <a:ext cx="8229600" cy="432977"/>
          </a:xfrm>
        </p:spPr>
        <p:txBody>
          <a:bodyPr/>
          <a:lstStyle/>
          <a:p>
            <a:pPr lvl="0"/>
            <a:r>
              <a:rPr lang="fr-FR" sz="2000" dirty="0">
                <a:solidFill>
                  <a:srgbClr val="595959"/>
                </a:solidFill>
                <a:sym typeface="Wingdings" panose="05000000000000000000" pitchFamily="2" charset="2"/>
              </a:rPr>
              <a:t></a:t>
            </a:r>
            <a:r>
              <a:rPr lang="fr-FR" sz="2000" dirty="0" smtClean="0">
                <a:solidFill>
                  <a:srgbClr val="595959"/>
                </a:solidFill>
                <a:latin typeface="Rockwell" pitchFamily="18"/>
              </a:rPr>
              <a:t> </a:t>
            </a:r>
            <a:r>
              <a:rPr lang="fr-FR" sz="2000" u="sng" dirty="0">
                <a:solidFill>
                  <a:srgbClr val="0F6FC6"/>
                </a:solidFill>
                <a:latin typeface="Rockwell" pitchFamily="18"/>
              </a:rPr>
              <a:t>SPORT ET HANDICAP</a:t>
            </a:r>
            <a:r>
              <a:rPr lang="fr-FR" sz="2000" dirty="0">
                <a:solidFill>
                  <a:srgbClr val="595959"/>
                </a:solidFill>
                <a:latin typeface="Rockwell" pitchFamily="18"/>
              </a:rPr>
              <a:t> </a:t>
            </a:r>
            <a:r>
              <a:rPr lang="fr-FR" sz="2000" dirty="0">
                <a:solidFill>
                  <a:srgbClr val="595959"/>
                </a:solidFill>
                <a:sym typeface="Wingdings" panose="05000000000000000000" pitchFamily="2" charset="2"/>
              </a:rPr>
              <a:t></a:t>
            </a:r>
            <a:endParaRPr lang="fr-FR" sz="2000" u="sng" dirty="0">
              <a:solidFill>
                <a:srgbClr val="0F6FC6"/>
              </a:solidFill>
              <a:latin typeface="Rockwell" pitchFamily="18"/>
            </a:endParaRPr>
          </a:p>
        </p:txBody>
      </p:sp>
      <p:pic>
        <p:nvPicPr>
          <p:cNvPr id="3" name="Picture 2"/>
          <p:cNvPicPr>
            <a:picLocks noChangeAspect="1"/>
          </p:cNvPicPr>
          <p:nvPr/>
        </p:nvPicPr>
        <p:blipFill>
          <a:blip r:embed="rId2"/>
          <a:srcRect/>
          <a:stretch>
            <a:fillRect/>
          </a:stretch>
        </p:blipFill>
        <p:spPr>
          <a:xfrm>
            <a:off x="4787862" y="4303221"/>
            <a:ext cx="4125233" cy="2447172"/>
          </a:xfrm>
          <a:prstGeom prst="rect">
            <a:avLst/>
          </a:prstGeom>
          <a:noFill/>
          <a:ln cap="flat">
            <a:noFill/>
          </a:ln>
          <a:effectLst>
            <a:outerShdw dist="139699" dir="2700000" algn="tl">
              <a:srgbClr val="333333">
                <a:alpha val="65000"/>
              </a:srgbClr>
            </a:outerShdw>
          </a:effectLst>
        </p:spPr>
      </p:pic>
      <p:sp>
        <p:nvSpPr>
          <p:cNvPr id="4" name="Rectangle 7"/>
          <p:cNvSpPr/>
          <p:nvPr/>
        </p:nvSpPr>
        <p:spPr>
          <a:xfrm>
            <a:off x="838824" y="1235967"/>
            <a:ext cx="8074261" cy="2369877"/>
          </a:xfrm>
          <a:prstGeom prst="rect">
            <a:avLst/>
          </a:prstGeom>
          <a:noFill/>
          <a:ln cap="flat">
            <a:noFill/>
            <a:prstDash val="solid"/>
          </a:ln>
        </p:spPr>
        <p:txBody>
          <a:bodyPr vert="horz" wrap="square" lIns="91440" tIns="45720" rIns="91440" bIns="45720" anchor="t" anchorCtr="0" compatLnSpc="1">
            <a:spAutoFit/>
          </a:bodyPr>
          <a:lstStyle/>
          <a:p>
            <a:pPr marL="0" marR="0" lvl="0" indent="360365" algn="just" defTabSz="914400" rtl="0" fontAlgn="auto" hangingPunct="1">
              <a:lnSpc>
                <a:spcPct val="120000"/>
              </a:lnSpc>
              <a:spcBef>
                <a:spcPts val="0"/>
              </a:spcBef>
              <a:spcAft>
                <a:spcPts val="0"/>
              </a:spcAft>
              <a:buClr>
                <a:srgbClr val="0F6FC6"/>
              </a:buClr>
              <a:buSzPct val="100000"/>
              <a:buFont typeface="Wingdings" pitchFamily="2"/>
              <a:buChar char="v"/>
              <a:tabLst/>
              <a:defRPr sz="1800" b="0" i="0" u="none" strike="noStrike" kern="0" cap="none" spc="0" baseline="0">
                <a:solidFill>
                  <a:srgbClr val="000000"/>
                </a:solidFill>
                <a:uFillTx/>
              </a:defRPr>
            </a:pPr>
            <a:r>
              <a:rPr lang="fr-FR" sz="1800" b="1" i="0" u="none" strike="noStrike" kern="0" cap="none" spc="0" baseline="0">
                <a:solidFill>
                  <a:srgbClr val="000000"/>
                </a:solidFill>
                <a:uFillTx/>
                <a:latin typeface="Cambria" pitchFamily="18"/>
                <a:ea typeface=""/>
                <a:cs typeface=""/>
              </a:rPr>
              <a:t>Mise en place d’</a:t>
            </a:r>
            <a:r>
              <a:rPr lang="fr-FR" sz="1800" b="1" i="0" u="none" strike="noStrike" kern="1200" cap="none" spc="0" baseline="0">
                <a:solidFill>
                  <a:srgbClr val="000000"/>
                </a:solidFill>
                <a:uFillTx/>
                <a:latin typeface="Cambria" pitchFamily="18"/>
                <a:ea typeface=""/>
                <a:cs typeface=""/>
              </a:rPr>
              <a:t>ateliers </a:t>
            </a:r>
            <a:r>
              <a:rPr lang="fr-FR" sz="1800" b="0" i="0" u="none" strike="noStrike" kern="1200" cap="none" spc="0" baseline="0">
                <a:solidFill>
                  <a:srgbClr val="000000"/>
                </a:solidFill>
                <a:uFillTx/>
                <a:latin typeface="Cambria" pitchFamily="18"/>
                <a:ea typeface=""/>
                <a:cs typeface=""/>
              </a:rPr>
              <a:t>portant sur la définition des types de handicap, le cadre général d’actions possibles au sein des clubs et la rencontre des associations liées au handicap.</a:t>
            </a:r>
          </a:p>
          <a:p>
            <a:pPr marL="285750" marR="0" lvl="0" indent="-285750" algn="l" defTabSz="914400" rtl="0" fontAlgn="auto" hangingPunct="0">
              <a:lnSpc>
                <a:spcPct val="100000"/>
              </a:lnSpc>
              <a:spcBef>
                <a:spcPts val="0"/>
              </a:spcBef>
              <a:spcAft>
                <a:spcPts val="0"/>
              </a:spcAft>
              <a:buClr>
                <a:srgbClr val="21699E"/>
              </a:buClr>
              <a:buSzPct val="100000"/>
              <a:buFont typeface="Wingdings" pitchFamily="2"/>
              <a:buChar char="v"/>
              <a:tabLst/>
              <a:defRPr sz="1800" b="0" i="0" u="none" strike="noStrike" kern="0" cap="none" spc="0" baseline="0">
                <a:solidFill>
                  <a:srgbClr val="000000"/>
                </a:solidFill>
                <a:uFillTx/>
              </a:defRPr>
            </a:pPr>
            <a:endParaRPr lang="fr-FR" sz="1600" b="0" i="0" u="none" strike="noStrike" kern="1200" cap="none" spc="0" baseline="0">
              <a:solidFill>
                <a:srgbClr val="000000"/>
              </a:solidFill>
              <a:uFillTx/>
              <a:latin typeface="Cambria" pitchFamily="18"/>
              <a:ea typeface=""/>
              <a:cs typeface=""/>
            </a:endParaRPr>
          </a:p>
          <a:p>
            <a:pPr marL="342900" marR="0" lvl="0" indent="-342900" algn="just" defTabSz="914400" rtl="0" fontAlgn="auto" hangingPunct="1">
              <a:lnSpc>
                <a:spcPct val="120000"/>
              </a:lnSpc>
              <a:spcBef>
                <a:spcPts val="0"/>
              </a:spcBef>
              <a:spcAft>
                <a:spcPts val="0"/>
              </a:spcAft>
              <a:buClr>
                <a:srgbClr val="0F6FC6"/>
              </a:buClr>
              <a:buSzPct val="100000"/>
              <a:buFont typeface="Wingdings" pitchFamily="2"/>
              <a:buChar char="v"/>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Un temps d’échanges </a:t>
            </a:r>
            <a:r>
              <a:rPr lang="fr-FR" sz="1800" b="1" i="0" u="none" strike="noStrike" kern="0" cap="none" spc="0" baseline="0">
                <a:solidFill>
                  <a:srgbClr val="000000"/>
                </a:solidFill>
                <a:uFillTx/>
                <a:latin typeface="Cambria" pitchFamily="18"/>
                <a:ea typeface=""/>
                <a:cs typeface=""/>
              </a:rPr>
              <a:t>entre les clubs et les associations présentes :</a:t>
            </a:r>
          </a:p>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Association Voir Ensemble 15, Surdi 15, APF France handicap, IME, FAM, SAPSA, ADAPEI » a clôturé ces  soirées.</a:t>
            </a:r>
          </a:p>
        </p:txBody>
      </p:sp>
      <p:sp>
        <p:nvSpPr>
          <p:cNvPr id="5" name="Rectangle 4"/>
          <p:cNvSpPr/>
          <p:nvPr/>
        </p:nvSpPr>
        <p:spPr>
          <a:xfrm>
            <a:off x="838824" y="3656886"/>
            <a:ext cx="4089471"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1" i="1" u="sng" strike="noStrike" kern="0" cap="none" spc="0" baseline="0">
                <a:solidFill>
                  <a:srgbClr val="000000"/>
                </a:solidFill>
                <a:uFillTx/>
                <a:latin typeface="Cambria" pitchFamily="18"/>
                <a:ea typeface=""/>
                <a:cs typeface=""/>
              </a:rPr>
              <a:t>Participants :</a:t>
            </a:r>
            <a:r>
              <a:rPr lang="fr-FR" sz="1800" b="1" i="0" u="none" strike="noStrike" kern="0" cap="none" spc="0" baseline="0">
                <a:solidFill>
                  <a:srgbClr val="000000"/>
                </a:solidFill>
                <a:uFillTx/>
                <a:latin typeface="Cambria" pitchFamily="18"/>
                <a:ea typeface=""/>
                <a:cs typeface=""/>
              </a:rPr>
              <a:t> 28 personnes issues </a:t>
            </a:r>
            <a:r>
              <a:rPr lang="fr-FR" sz="1800" b="0" i="0" u="none" strike="noStrike" kern="0" cap="none" spc="0" baseline="0">
                <a:solidFill>
                  <a:srgbClr val="000000"/>
                </a:solidFill>
                <a:uFillTx/>
                <a:latin typeface="Cambria" pitchFamily="18"/>
                <a:ea typeface=""/>
                <a:cs typeface=""/>
              </a:rPr>
              <a:t>de 11 clubs sportifs.</a:t>
            </a:r>
          </a:p>
        </p:txBody>
      </p:sp>
      <p:sp>
        <p:nvSpPr>
          <p:cNvPr id="6" name="Rectangle 5"/>
          <p:cNvSpPr/>
          <p:nvPr/>
        </p:nvSpPr>
        <p:spPr>
          <a:xfrm>
            <a:off x="457885" y="4590699"/>
            <a:ext cx="3892445" cy="72654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a:solidFill>
                  <a:srgbClr val="000000"/>
                </a:solidFill>
                <a:uFillTx/>
                <a:latin typeface="Cambria" pitchFamily="18"/>
                <a:ea typeface=""/>
                <a:cs typeface=""/>
              </a:rPr>
              <a:t>Un deuxième temps de pratique est prévu sur une journée en 2021.</a:t>
            </a:r>
          </a:p>
        </p:txBody>
      </p:sp>
      <p:pic>
        <p:nvPicPr>
          <p:cNvPr id="7" name="Image 6"/>
          <p:cNvPicPr>
            <a:picLocks noChangeAspect="1"/>
          </p:cNvPicPr>
          <p:nvPr/>
        </p:nvPicPr>
        <p:blipFill>
          <a:blip r:embed="rId3"/>
          <a:srcRect/>
          <a:stretch>
            <a:fillRect/>
          </a:stretch>
        </p:blipFill>
        <p:spPr>
          <a:xfrm>
            <a:off x="8395856" y="0"/>
            <a:ext cx="748143" cy="748143"/>
          </a:xfrm>
          <a:prstGeom prst="rect">
            <a:avLst/>
          </a:prstGeom>
          <a:noFill/>
          <a:ln cap="flat">
            <a:noFill/>
          </a:ln>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Rectangle 1"/>
          <p:cNvSpPr/>
          <p:nvPr/>
        </p:nvSpPr>
        <p:spPr>
          <a:xfrm>
            <a:off x="179386" y="374542"/>
            <a:ext cx="8785226" cy="1477328"/>
          </a:xfrm>
          <a:prstGeom prst="rect">
            <a:avLst/>
          </a:prstGeom>
          <a:noFill/>
          <a:ln cap="flat">
            <a:noFill/>
            <a:prstDash val="solid"/>
          </a:ln>
        </p:spPr>
        <p:txBody>
          <a:bodyPr vert="horz" wrap="square" lIns="91440" tIns="45720" rIns="91440" bIns="45720" anchor="ctr" anchorCtr="0"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 </a:t>
            </a:r>
            <a:r>
              <a:rPr lang="fr-FR" sz="3200" b="0" i="0" u="sng" strike="noStrike" kern="1200" cap="none" spc="0" baseline="0" dirty="0" smtClean="0">
                <a:solidFill>
                  <a:srgbClr val="0F6FC6"/>
                </a:solidFill>
                <a:uFillTx/>
                <a:latin typeface="Rockwell" pitchFamily="18"/>
                <a:ea typeface=""/>
                <a:cs typeface=""/>
              </a:rPr>
              <a:t>D.A.P.A.P</a:t>
            </a:r>
            <a:r>
              <a:rPr lang="fr-FR" sz="3200" b="0" i="0" u="sng" strike="noStrike" kern="1200" cap="none" spc="0" baseline="0" dirty="0">
                <a:solidFill>
                  <a:srgbClr val="0F6FC6"/>
                </a:solidFill>
                <a:uFillTx/>
                <a:latin typeface="Rockwell" pitchFamily="18"/>
                <a:ea typeface=""/>
                <a:cs typeface=""/>
              </a:rPr>
              <a:t>. </a:t>
            </a:r>
            <a:r>
              <a:rPr lang="fr-FR" sz="3200" dirty="0">
                <a:solidFill>
                  <a:srgbClr val="595959"/>
                </a:solidFill>
                <a:sym typeface="Wingdings" panose="05000000000000000000" pitchFamily="2" charset="2"/>
              </a:rPr>
              <a:t> </a:t>
            </a:r>
            <a:endParaRPr lang="fr-FR" sz="3200" dirty="0" smtClean="0">
              <a:solidFill>
                <a:srgbClr val="595959"/>
              </a:solidFill>
              <a:sym typeface="Wingdings" panose="05000000000000000000" pitchFamily="2" charset="2"/>
            </a:endParaRPr>
          </a:p>
          <a:p>
            <a:pPr lvl="0" algn="ctr">
              <a:defRPr sz="1800" b="0" i="0" u="none" strike="noStrike" kern="0" cap="none" spc="0" baseline="0">
                <a:solidFill>
                  <a:srgbClr val="000000"/>
                </a:solidFill>
                <a:uFillTx/>
              </a:defRPr>
            </a:pPr>
            <a:r>
              <a:rPr lang="fr-FR" sz="2000" b="0" i="1" u="none" strike="noStrike" kern="1200" cap="none" spc="0" baseline="0" dirty="0" smtClean="0">
                <a:solidFill>
                  <a:srgbClr val="0F6FC6"/>
                </a:solidFill>
                <a:uFillTx/>
                <a:latin typeface="Rockwell" pitchFamily="18"/>
                <a:ea typeface=""/>
                <a:cs typeface=""/>
              </a:rPr>
              <a:t>Dispositif </a:t>
            </a:r>
            <a:r>
              <a:rPr lang="fr-FR" sz="2000" b="0" i="1" u="none" strike="noStrike" kern="1200" cap="none" spc="0" baseline="0" dirty="0">
                <a:solidFill>
                  <a:srgbClr val="0F6FC6"/>
                </a:solidFill>
                <a:uFillTx/>
                <a:latin typeface="Rockwell" pitchFamily="18"/>
                <a:ea typeface=""/>
                <a:cs typeface=""/>
              </a:rPr>
              <a:t>d’Accompagnement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1" u="none" strike="noStrike" kern="1200" cap="none" spc="0" baseline="0" dirty="0">
                <a:solidFill>
                  <a:srgbClr val="0F6FC6"/>
                </a:solidFill>
                <a:uFillTx/>
                <a:latin typeface="Rockwell" pitchFamily="18"/>
                <a:ea typeface=""/>
                <a:cs typeface=""/>
              </a:rPr>
              <a:t>vers la Pratique d’Activité Physique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4A66AC"/>
              </a:solidFill>
              <a:uFillTx/>
              <a:latin typeface="Arial" pitchFamily="34"/>
              <a:ea typeface=""/>
              <a:cs typeface=""/>
            </a:endParaRPr>
          </a:p>
        </p:txBody>
      </p:sp>
      <p:sp>
        <p:nvSpPr>
          <p:cNvPr id="3" name="Rectangle 1"/>
          <p:cNvSpPr/>
          <p:nvPr/>
        </p:nvSpPr>
        <p:spPr>
          <a:xfrm>
            <a:off x="636586" y="2181456"/>
            <a:ext cx="8221086" cy="3744102"/>
          </a:xfrm>
          <a:prstGeom prst="rect">
            <a:avLst/>
          </a:prstGeom>
          <a:noFill/>
          <a:ln cap="flat">
            <a:noFill/>
            <a:prstDash val="solid"/>
          </a:ln>
        </p:spPr>
        <p:txBody>
          <a:bodyPr vert="horz" wrap="square" lIns="91440" tIns="45720" rIns="91440" bIns="45720" anchor="t" anchorCtr="0" compatLnSpc="1">
            <a:spAutoFit/>
          </a:bodyPr>
          <a:lstStyle/>
          <a:p>
            <a:pPr marL="85725"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
                <a:cs typeface=""/>
              </a:rPr>
              <a:t>Le </a:t>
            </a:r>
            <a:r>
              <a:rPr lang="fr-FR" sz="1800" b="1" i="0" u="none" strike="noStrike" kern="1200" cap="none" spc="0" baseline="0">
                <a:solidFill>
                  <a:srgbClr val="000000"/>
                </a:solidFill>
                <a:uFillTx/>
                <a:latin typeface="Cambria" pitchFamily="18"/>
                <a:ea typeface=""/>
                <a:cs typeface=""/>
              </a:rPr>
              <a:t>CDOS </a:t>
            </a:r>
            <a:r>
              <a:rPr lang="fr-FR" sz="1800" b="0" i="0" u="none" strike="noStrike" kern="1200" cap="none" spc="0" baseline="0">
                <a:solidFill>
                  <a:srgbClr val="000000"/>
                </a:solidFill>
                <a:uFillTx/>
                <a:latin typeface="Cambria" pitchFamily="18"/>
                <a:ea typeface=""/>
                <a:cs typeface=""/>
              </a:rPr>
              <a:t>participe aux travaux du </a:t>
            </a:r>
            <a:r>
              <a:rPr lang="fr-FR" sz="1800" b="1" i="0" u="none" strike="noStrike" kern="1200" cap="none" spc="0" baseline="0">
                <a:solidFill>
                  <a:srgbClr val="000000"/>
                </a:solidFill>
                <a:uFillTx/>
                <a:latin typeface="Cambria" pitchFamily="18"/>
                <a:ea typeface=""/>
                <a:cs typeface=""/>
              </a:rPr>
              <a:t>DAPAP 15 </a:t>
            </a:r>
            <a:r>
              <a:rPr lang="fr-FR" sz="1800" b="0" i="0" u="none" strike="noStrike" kern="1200" cap="none" spc="0" baseline="0">
                <a:solidFill>
                  <a:srgbClr val="000000"/>
                </a:solidFill>
                <a:uFillTx/>
                <a:latin typeface="Cambria" pitchFamily="18"/>
                <a:ea typeface=""/>
                <a:cs typeface=""/>
              </a:rPr>
              <a:t>porté par le DAHLIR, qui réunit des professionnels de santé et du monde sportif, afin d’accompagner toute personne dans la gestion de sa maladie chronique, ainsi que dans son choix d’activité physique régulière.</a:t>
            </a:r>
          </a:p>
          <a:p>
            <a:pPr marL="85725" marR="0" lvl="0" indent="0" algn="just" defTabSz="914400" rtl="0" fontAlgn="auto" hangingPunct="0">
              <a:lnSpc>
                <a:spcPct val="115000"/>
              </a:lnSpc>
              <a:spcBef>
                <a:spcPts val="100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mbria" pitchFamily="18"/>
                <a:ea typeface="Times New Roman" pitchFamily="18"/>
                <a:cs typeface="Gautami" pitchFamily="34"/>
              </a:rPr>
              <a:t>La session « sport bien être » portée par le </a:t>
            </a:r>
            <a:r>
              <a:rPr lang="fr-FR" sz="1800" b="1" i="0" u="none" strike="noStrike" kern="1200" cap="none" spc="0" baseline="0">
                <a:solidFill>
                  <a:srgbClr val="000000"/>
                </a:solidFill>
                <a:uFillTx/>
                <a:latin typeface="Cambria" pitchFamily="18"/>
                <a:ea typeface="Times New Roman" pitchFamily="18"/>
                <a:cs typeface="Gautami" pitchFamily="34"/>
              </a:rPr>
              <a:t>DAPAP 15 </a:t>
            </a:r>
            <a:r>
              <a:rPr lang="fr-FR" sz="1800" b="0" i="0" u="none" strike="noStrike" kern="0" cap="none" spc="0" baseline="0">
                <a:solidFill>
                  <a:srgbClr val="000000"/>
                </a:solidFill>
                <a:uFillTx/>
                <a:latin typeface="Cambria" pitchFamily="18"/>
                <a:ea typeface="Times New Roman" pitchFamily="18"/>
                <a:cs typeface="Gautami" pitchFamily="34"/>
              </a:rPr>
              <a:t>programmée en 2020 est reportées en 2021</a:t>
            </a:r>
            <a:r>
              <a:rPr lang="fr-FR" sz="1800" b="0" i="0" u="none" strike="noStrike" kern="1200" cap="none" spc="0" baseline="0">
                <a:solidFill>
                  <a:srgbClr val="000000"/>
                </a:solidFill>
                <a:uFillTx/>
                <a:latin typeface="Cambria" pitchFamily="18"/>
                <a:ea typeface="Times New Roman" pitchFamily="18"/>
                <a:cs typeface="Gautami" pitchFamily="34"/>
              </a:rPr>
              <a:t>. </a:t>
            </a:r>
          </a:p>
          <a:p>
            <a:pPr marL="85725" marR="0" lvl="0" indent="0" algn="just" defTabSz="914400" rtl="0" fontAlgn="auto" hangingPunct="0">
              <a:lnSpc>
                <a:spcPct val="115000"/>
              </a:lnSpc>
              <a:spcBef>
                <a:spcPts val="100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mbria" pitchFamily="18"/>
                <a:ea typeface=""/>
                <a:cs typeface=""/>
              </a:rPr>
              <a:t>Cette formation est complémentaire aux formations fédérales et s’adresse en priorité aux bénévoles des clubs  sportifs du Cantal, elle donne des prérogatives d’encadrement sport bien être et permet d’être référencer sur le site annuaire régional sport santé bien être.</a:t>
            </a:r>
          </a:p>
          <a:p>
            <a:pPr marL="85725" marR="0" lvl="0" indent="0" algn="l" defTabSz="914400" rtl="0" fontAlgn="auto" hangingPunct="0">
              <a:lnSpc>
                <a:spcPct val="115000"/>
              </a:lnSpc>
              <a:spcBef>
                <a:spcPts val="1000"/>
              </a:spcBef>
              <a:spcAft>
                <a:spcPts val="0"/>
              </a:spcAft>
              <a:buNone/>
              <a:tabLst/>
              <a:defRPr sz="1800" b="0" i="0" u="none" strike="noStrike" kern="0" cap="none" spc="0" baseline="0">
                <a:solidFill>
                  <a:srgbClr val="000000"/>
                </a:solidFill>
                <a:uFillTx/>
              </a:defRPr>
            </a:pPr>
            <a:endParaRPr lang="fr-FR" sz="1400" b="0" i="0" u="none" strike="noStrike" kern="1200" cap="none" spc="0" baseline="0">
              <a:solidFill>
                <a:srgbClr val="404040"/>
              </a:solidFill>
              <a:uFillTx/>
              <a:latin typeface="Trebuchet MS" pitchFamily="34"/>
              <a:ea typeface=""/>
              <a:cs typeface=""/>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Rectangle 1"/>
          <p:cNvSpPr/>
          <p:nvPr/>
        </p:nvSpPr>
        <p:spPr>
          <a:xfrm>
            <a:off x="220233" y="-2"/>
            <a:ext cx="8785226" cy="677108"/>
          </a:xfrm>
          <a:prstGeom prst="rect">
            <a:avLst/>
          </a:prstGeom>
          <a:noFill/>
          <a:ln cap="flat">
            <a:noFill/>
            <a:prstDash val="solid"/>
          </a:ln>
        </p:spPr>
        <p:txBody>
          <a:bodyPr vert="horz" wrap="square" lIns="91440" tIns="45720" rIns="91440" bIns="45720" anchor="ctr" anchorCtr="0" compatLnSpc="1">
            <a:spAutoFit/>
          </a:bodyPr>
          <a:lstStyle/>
          <a:p>
            <a:pPr lvl="0" algn="ctr">
              <a:defRPr sz="1800" b="0" i="0" u="none" strike="noStrike" kern="0" cap="none" spc="0" baseline="0">
                <a:solidFill>
                  <a:srgbClr val="000000"/>
                </a:solidFill>
                <a:uFillTx/>
              </a:defRPr>
            </a:pPr>
            <a:r>
              <a:rPr lang="fr-FR" sz="2000" dirty="0">
                <a:solidFill>
                  <a:srgbClr val="595959"/>
                </a:solidFill>
                <a:sym typeface="Wingdings" panose="05000000000000000000" pitchFamily="2" charset="2"/>
              </a:rPr>
              <a:t></a:t>
            </a:r>
            <a:r>
              <a:rPr lang="fr-FR" sz="2000" b="0" i="0" u="none" strike="noStrike" kern="0" cap="none" spc="0" baseline="0" dirty="0" smtClean="0">
                <a:solidFill>
                  <a:srgbClr val="595959"/>
                </a:solidFill>
                <a:uFillTx/>
                <a:latin typeface="Rockwell" pitchFamily="18"/>
                <a:ea typeface=""/>
                <a:cs typeface=""/>
              </a:rPr>
              <a:t> </a:t>
            </a:r>
            <a:r>
              <a:rPr lang="fr-FR" sz="2000" b="0" i="0" u="sng" strike="noStrike" kern="1200" cap="none" spc="0" baseline="0" dirty="0">
                <a:solidFill>
                  <a:srgbClr val="0F6FC6"/>
                </a:solidFill>
                <a:uFillTx/>
                <a:latin typeface="Rockwell" pitchFamily="18"/>
                <a:ea typeface=""/>
                <a:cs typeface=""/>
              </a:rPr>
              <a:t>D.A.P.A.P.</a:t>
            </a:r>
            <a:r>
              <a:rPr lang="fr-FR" sz="2000" b="0" i="0" u="none" strike="noStrike" kern="1200" cap="none" spc="0" baseline="0" dirty="0">
                <a:solidFill>
                  <a:srgbClr val="0F6FC6"/>
                </a:solidFill>
                <a:uFillTx/>
                <a:latin typeface="Rockwell" pitchFamily="18"/>
                <a:ea typeface=""/>
                <a:cs typeface=""/>
              </a:rPr>
              <a:t> </a:t>
            </a:r>
            <a:r>
              <a:rPr lang="fr-FR" sz="2000" dirty="0">
                <a:solidFill>
                  <a:srgbClr val="595959"/>
                </a:solidFill>
                <a:sym typeface="Wingdings" panose="05000000000000000000" pitchFamily="2" charset="2"/>
              </a:rPr>
              <a:t></a:t>
            </a:r>
            <a:r>
              <a:rPr lang="fr-FR" sz="2000" b="0" i="0" u="sng" strike="noStrike" kern="1200" cap="none" spc="0" baseline="0" dirty="0" smtClean="0">
                <a:solidFill>
                  <a:srgbClr val="0F6FC6"/>
                </a:solidFill>
                <a:uFillTx/>
                <a:latin typeface="Rockwell" pitchFamily="18"/>
                <a:ea typeface=""/>
                <a:cs typeface=""/>
              </a:rPr>
              <a:t> </a:t>
            </a:r>
            <a:endParaRPr lang="fr-FR" sz="2000" b="0" i="0" u="sng" strike="noStrike" kern="1200" cap="none" spc="0" baseline="0" dirty="0">
              <a:solidFill>
                <a:srgbClr val="0F6FC6"/>
              </a:solidFill>
              <a:uFillTx/>
              <a:latin typeface="Rockwell" pitchFamily="18"/>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4A66AC"/>
              </a:solidFill>
              <a:uFillTx/>
              <a:latin typeface="Arial" pitchFamily="34"/>
              <a:ea typeface=""/>
              <a:cs typeface=""/>
            </a:endParaRPr>
          </a:p>
        </p:txBody>
      </p:sp>
      <p:sp>
        <p:nvSpPr>
          <p:cNvPr id="3" name="ZoneTexte 3"/>
          <p:cNvSpPr txBox="1"/>
          <p:nvPr/>
        </p:nvSpPr>
        <p:spPr>
          <a:xfrm>
            <a:off x="855814" y="880219"/>
            <a:ext cx="8149644" cy="572002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2E74B5"/>
                </a:solidFill>
                <a:uFillTx/>
                <a:latin typeface="Cambria" pitchFamily="18"/>
                <a:ea typeface="Times New Roman" pitchFamily="18"/>
                <a:cs typeface=""/>
              </a:rPr>
              <a:t>             </a:t>
            </a:r>
            <a:endParaRPr lang="fr-FR" sz="1000" b="0" i="0" u="none" strike="noStrike" kern="1200" cap="none" spc="0" baseline="0" dirty="0">
              <a:solidFill>
                <a:srgbClr val="000000"/>
              </a:solidFill>
              <a:uFillTx/>
              <a:latin typeface="Times New Roman" pitchFamily="18"/>
              <a:ea typeface="Times New Roman" pitchFamily="18"/>
              <a:cs typeface=""/>
            </a:endParaRPr>
          </a:p>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
              </a:rPr>
              <a:t> </a:t>
            </a:r>
            <a:r>
              <a:rPr lang="fr-FR" sz="2000" b="1" i="1" u="none" strike="noStrike" kern="1200" cap="none" spc="0" baseline="0" dirty="0">
                <a:solidFill>
                  <a:srgbClr val="000000"/>
                </a:solidFill>
                <a:uFillTx/>
                <a:latin typeface="Cambria" pitchFamily="18"/>
                <a:ea typeface="Times New Roman" pitchFamily="18"/>
                <a:cs typeface=""/>
              </a:rPr>
              <a:t>Structures validées en 2019 et inscrites sur le site régional sport santé bien être AURA : </a:t>
            </a:r>
          </a:p>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fr-FR" sz="2000" b="0" i="1" u="sng" strike="noStrike" kern="1200" cap="none" spc="0" baseline="0" dirty="0">
                <a:solidFill>
                  <a:srgbClr val="7030A0"/>
                </a:solidFill>
                <a:uFillTx/>
                <a:latin typeface="Cambria" pitchFamily="18"/>
                <a:ea typeface="Times New Roman" pitchFamily="18"/>
                <a:cs typeface=""/>
              </a:rPr>
              <a:t>Validation sport santé</a:t>
            </a:r>
            <a:r>
              <a:rPr lang="fr-FR" sz="2000" b="0" i="0" u="sng" strike="noStrike" kern="1200" cap="none" spc="0" baseline="0" dirty="0">
                <a:solidFill>
                  <a:srgbClr val="7030A0"/>
                </a:solidFill>
                <a:uFillTx/>
                <a:latin typeface="Cambria" pitchFamily="18"/>
                <a:ea typeface="Times New Roman" pitchFamily="18"/>
                <a:cs typeface=""/>
              </a:rPr>
              <a:t> :</a:t>
            </a:r>
            <a:r>
              <a:rPr lang="fr-FR" sz="2000" b="0" i="0" u="none" strike="noStrike" kern="1200" cap="none" spc="0" baseline="0" dirty="0">
                <a:solidFill>
                  <a:srgbClr val="2F5496"/>
                </a:solidFill>
                <a:uFillTx/>
                <a:latin typeface="Cambria" pitchFamily="18"/>
                <a:ea typeface="Times New Roman" pitchFamily="18"/>
                <a:cs typeface=""/>
              </a:rPr>
              <a:t>	</a:t>
            </a:r>
            <a:endParaRPr lang="fr-FR" sz="2000" b="0" i="0" u="none" strike="noStrike" kern="1200" cap="none" spc="0" baseline="0" dirty="0">
              <a:solidFill>
                <a:srgbClr val="000000"/>
              </a:solidFill>
              <a:uFillTx/>
              <a:latin typeface="Times New Roman" pitchFamily="18"/>
              <a:ea typeface="Times New Roman" pitchFamily="18"/>
              <a:cs typeface=""/>
            </a:endParaRPr>
          </a:p>
          <a:p>
            <a:pPr marL="628650" marR="0" lvl="1"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Comité Départemental de Gymnastique Volontaire</a:t>
            </a:r>
          </a:p>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fr-FR" sz="2000" b="0" i="1" u="sng" strike="noStrike" kern="1200" cap="none" spc="0" baseline="0" dirty="0">
                <a:solidFill>
                  <a:srgbClr val="7030A0"/>
                </a:solidFill>
                <a:uFillTx/>
                <a:latin typeface="Cambria" pitchFamily="18"/>
                <a:ea typeface="Times New Roman" pitchFamily="18"/>
                <a:cs typeface=""/>
              </a:rPr>
              <a:t>Validation sport bien être</a:t>
            </a:r>
            <a:r>
              <a:rPr lang="fr-FR" sz="2000" b="0" i="0" u="sng" strike="noStrike" kern="1200" cap="none" spc="0" baseline="0" dirty="0">
                <a:solidFill>
                  <a:srgbClr val="7030A0"/>
                </a:solidFill>
                <a:uFillTx/>
                <a:latin typeface="Cambria" pitchFamily="18"/>
                <a:ea typeface="Times New Roman" pitchFamily="18"/>
                <a:cs typeface=""/>
              </a:rPr>
              <a:t> :</a:t>
            </a:r>
            <a:endParaRPr lang="fr-FR" sz="2000" b="0" i="0" u="sng" strike="noStrike" kern="1200" cap="none" spc="0" baseline="0" dirty="0">
              <a:solidFill>
                <a:srgbClr val="7030A0"/>
              </a:solidFill>
              <a:uFillTx/>
              <a:latin typeface="Times New Roman" pitchFamily="18"/>
              <a:ea typeface="Times New Roman" pitchFamily="18"/>
              <a:cs typeface=""/>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ATCB (sport de traineau)</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BAAG (basket)</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Chemin en châtaigneraie Vitrac (Randonnée Pédestre)</a:t>
            </a: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C.O.A. Arpajon (Tennis de Table)</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Cyclos du Vélo Montagnard</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Faubourg Gym</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Golf de Vézac/Aurillac</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Jeanne d’Arc (Gymnastique)</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Times New Roman" pitchFamily="18"/>
                <a:cs typeface="Times New Roman" pitchFamily="18"/>
              </a:rPr>
              <a:t>  Section Rando « le pas de Cère » de l’Amicale Laïque de Vic / Cère</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a:p>
            <a:pPr marL="628650" marR="0" lvl="0" indent="0" algn="just" defTabSz="914400" rtl="0" fontAlgn="auto" hangingPunct="0">
              <a:lnSpc>
                <a:spcPct val="115000"/>
              </a:lnSpc>
              <a:spcBef>
                <a:spcPts val="0"/>
              </a:spcBef>
              <a:spcAft>
                <a:spcPts val="0"/>
              </a:spcAft>
              <a:buClr>
                <a:srgbClr val="7030A0"/>
              </a:buClr>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mbria" pitchFamily="18"/>
                <a:ea typeface="Times New Roman" pitchFamily="18"/>
                <a:cs typeface="Times New Roman" pitchFamily="18"/>
              </a:rPr>
              <a:t>  Savate Club St Flour (</a:t>
            </a:r>
            <a:r>
              <a:rPr lang="en-US" sz="2000" b="0" i="0" u="none" strike="noStrike" kern="0" cap="none" spc="0" baseline="0" dirty="0">
                <a:solidFill>
                  <a:srgbClr val="000000"/>
                </a:solidFill>
                <a:uFillTx/>
                <a:latin typeface="Cambria" pitchFamily="18"/>
                <a:ea typeface="Times New Roman" pitchFamily="18"/>
                <a:cs typeface="Times New Roman" pitchFamily="18"/>
              </a:rPr>
              <a:t>B</a:t>
            </a:r>
            <a:r>
              <a:rPr lang="en-US" sz="2000" b="0" i="0" u="none" strike="noStrike" kern="1200" cap="none" spc="0" baseline="0" dirty="0">
                <a:solidFill>
                  <a:srgbClr val="000000"/>
                </a:solidFill>
                <a:uFillTx/>
                <a:latin typeface="Cambria" pitchFamily="18"/>
                <a:ea typeface="Times New Roman" pitchFamily="18"/>
                <a:cs typeface="Times New Roman" pitchFamily="18"/>
              </a:rPr>
              <a:t>oxe)	</a:t>
            </a:r>
            <a:endParaRPr lang="fr-FR" sz="2000" b="0" i="0" u="none" strike="noStrike" kern="1200" cap="none" spc="0" baseline="0" dirty="0">
              <a:solidFill>
                <a:srgbClr val="000000"/>
              </a:solidFill>
              <a:uFillTx/>
              <a:latin typeface="Times New Roman" pitchFamily="18"/>
              <a:ea typeface="Times New Roman" pitchFamily="18"/>
              <a:cs typeface="Times New Roman" pitchFamily="18"/>
            </a:endParaRP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Rogner un rectangle avec un coin diagonal 4"/>
          <p:cNvSpPr/>
          <p:nvPr/>
        </p:nvSpPr>
        <p:spPr>
          <a:xfrm>
            <a:off x="1162046" y="1933571"/>
            <a:ext cx="6696078" cy="320357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3" name="Espace réservé du contenu 2"/>
          <p:cNvSpPr txBox="1">
            <a:spLocks noGrp="1"/>
          </p:cNvSpPr>
          <p:nvPr>
            <p:ph idx="1"/>
          </p:nvPr>
        </p:nvSpPr>
        <p:spPr>
          <a:xfrm>
            <a:off x="1162046" y="1933571"/>
            <a:ext cx="6696078" cy="3203572"/>
          </a:xfrm>
          <a:effectLst>
            <a:outerShdw dist="38096" dir="2700000" algn="tl">
              <a:srgbClr val="000000">
                <a:alpha val="40000"/>
              </a:srgbClr>
            </a:outerShdw>
          </a:effectLst>
        </p:spPr>
        <p:txBody>
          <a:bodyPr anchorCtr="1"/>
          <a:lstStyle/>
          <a:p>
            <a:pPr lvl="0" algn="ctr">
              <a:spcBef>
                <a:spcPts val="1100"/>
              </a:spcBef>
              <a:buNone/>
            </a:pPr>
            <a:r>
              <a:rPr lang="fr-FR" sz="4400" b="1" i="1">
                <a:solidFill>
                  <a:srgbClr val="FFFFFF"/>
                </a:solidFill>
                <a:effectLst>
                  <a:outerShdw dist="38096" dir="2700000">
                    <a:srgbClr val="000000"/>
                  </a:outerShdw>
                </a:effectLst>
                <a:latin typeface="Rockwell" pitchFamily="18"/>
              </a:rPr>
              <a:t>BILAN</a:t>
            </a:r>
          </a:p>
          <a:p>
            <a:pPr lvl="0" algn="ctr">
              <a:spcBef>
                <a:spcPts val="1100"/>
              </a:spcBef>
              <a:buNone/>
            </a:pPr>
            <a:r>
              <a:rPr lang="fr-FR" sz="4400" b="1" i="1">
                <a:solidFill>
                  <a:srgbClr val="FFFFFF"/>
                </a:solidFill>
                <a:effectLst>
                  <a:outerShdw dist="38096" dir="2700000">
                    <a:srgbClr val="000000"/>
                  </a:outerShdw>
                </a:effectLst>
                <a:latin typeface="Rockwell" pitchFamily="18"/>
              </a:rPr>
              <a:t>FINANCIER</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1467575" y="903719"/>
            <a:ext cx="6484933" cy="5688016"/>
          </a:xfrm>
        </p:spPr>
        <p:txBody>
          <a:bodyPr/>
          <a:lstStyle/>
          <a:p>
            <a:pPr lvl="0">
              <a:lnSpc>
                <a:spcPct val="80000"/>
              </a:lnSpc>
              <a:spcBef>
                <a:spcPts val="500"/>
              </a:spcBef>
              <a:buClr>
                <a:srgbClr val="0F6FC6"/>
              </a:buClr>
              <a:buSzPct val="100000"/>
              <a:buFont typeface="Wingdings" pitchFamily="2"/>
              <a:buChar char="v"/>
            </a:pPr>
            <a:r>
              <a:rPr lang="fr-FR" sz="2000" b="1" u="sng" dirty="0">
                <a:solidFill>
                  <a:srgbClr val="7030A0"/>
                </a:solidFill>
                <a:latin typeface="Cambria" pitchFamily="18"/>
              </a:rPr>
              <a:t>En date du 31 décembre  2020 :</a:t>
            </a:r>
          </a:p>
          <a:p>
            <a:pPr lvl="0">
              <a:lnSpc>
                <a:spcPct val="80000"/>
              </a:lnSpc>
              <a:buFont typeface="Wingdings" pitchFamily="2"/>
              <a:buChar char="Ø"/>
            </a:pPr>
            <a:endParaRPr lang="fr-FR" i="1" u="sng" dirty="0">
              <a:latin typeface="Cambria" pitchFamily="18"/>
            </a:endParaRPr>
          </a:p>
          <a:p>
            <a:pPr lvl="0" indent="214317">
              <a:lnSpc>
                <a:spcPct val="80000"/>
              </a:lnSpc>
              <a:spcBef>
                <a:spcPts val="500"/>
              </a:spcBef>
              <a:buClr>
                <a:srgbClr val="7030A0"/>
              </a:buClr>
              <a:buFont typeface="Wingdings" pitchFamily="2"/>
              <a:buChar char="ü"/>
            </a:pPr>
            <a:r>
              <a:rPr lang="fr-FR" sz="2000" dirty="0">
                <a:latin typeface="Cambria" pitchFamily="18"/>
              </a:rPr>
              <a:t>   Total des dépenses :          		 </a:t>
            </a:r>
            <a:r>
              <a:rPr lang="fr-FR" sz="2000" dirty="0" smtClean="0">
                <a:latin typeface="Cambria" pitchFamily="18"/>
              </a:rPr>
              <a:t>139 234,33€ </a:t>
            </a:r>
            <a:endParaRPr lang="fr-FR" sz="2000" dirty="0">
              <a:latin typeface="Cambria" pitchFamily="18"/>
            </a:endParaRPr>
          </a:p>
          <a:p>
            <a:pPr lvl="0" indent="128592">
              <a:lnSpc>
                <a:spcPct val="80000"/>
              </a:lnSpc>
              <a:spcBef>
                <a:spcPts val="500"/>
              </a:spcBef>
              <a:buClr>
                <a:srgbClr val="7030A0"/>
              </a:buClr>
              <a:buFont typeface="Wingdings" pitchFamily="2"/>
              <a:buChar char="ü"/>
            </a:pPr>
            <a:r>
              <a:rPr lang="fr-FR" sz="2000" dirty="0">
                <a:latin typeface="Cambria" pitchFamily="18"/>
              </a:rPr>
              <a:t>    Total des recettes   :         		 </a:t>
            </a:r>
            <a:r>
              <a:rPr lang="fr-FR" sz="2000" dirty="0" smtClean="0">
                <a:latin typeface="Cambria" pitchFamily="18"/>
              </a:rPr>
              <a:t>137 988,97€</a:t>
            </a:r>
            <a:endParaRPr lang="fr-FR" sz="2000" dirty="0">
              <a:latin typeface="Cambria" pitchFamily="18"/>
            </a:endParaRPr>
          </a:p>
          <a:p>
            <a:pPr lvl="0" indent="128592">
              <a:lnSpc>
                <a:spcPct val="80000"/>
              </a:lnSpc>
              <a:spcBef>
                <a:spcPts val="200"/>
              </a:spcBef>
              <a:buFont typeface="Wingdings" pitchFamily="2"/>
              <a:buChar char="ü"/>
            </a:pPr>
            <a:endParaRPr lang="fr-FR" sz="800" dirty="0">
              <a:latin typeface="Cambria" pitchFamily="18"/>
            </a:endParaRPr>
          </a:p>
          <a:p>
            <a:pPr lvl="0">
              <a:lnSpc>
                <a:spcPct val="80000"/>
              </a:lnSpc>
              <a:spcBef>
                <a:spcPts val="500"/>
              </a:spcBef>
              <a:buNone/>
            </a:pPr>
            <a:r>
              <a:rPr lang="fr-FR" sz="2000" dirty="0">
                <a:latin typeface="Cambria" pitchFamily="18"/>
              </a:rPr>
              <a:t>    Résultat </a:t>
            </a:r>
            <a:r>
              <a:rPr lang="fr-FR" sz="2000" b="1" dirty="0" smtClean="0">
                <a:latin typeface="Cambria" pitchFamily="18"/>
              </a:rPr>
              <a:t>perte</a:t>
            </a:r>
            <a:r>
              <a:rPr lang="fr-FR" sz="2000" dirty="0" smtClean="0">
                <a:latin typeface="Cambria" pitchFamily="18"/>
              </a:rPr>
              <a:t> </a:t>
            </a:r>
            <a:r>
              <a:rPr lang="fr-FR" sz="2000" dirty="0">
                <a:latin typeface="Cambria" pitchFamily="18"/>
              </a:rPr>
              <a:t>pour l’année </a:t>
            </a:r>
            <a:r>
              <a:rPr lang="fr-FR" sz="2000" b="1" i="1" dirty="0">
                <a:latin typeface="Cambria" pitchFamily="18"/>
              </a:rPr>
              <a:t>:      	     </a:t>
            </a:r>
            <a:r>
              <a:rPr lang="fr-FR" sz="2000" b="1" i="1" dirty="0" smtClean="0">
                <a:latin typeface="Cambria" pitchFamily="18"/>
              </a:rPr>
              <a:t>1 245,36€   </a:t>
            </a:r>
            <a:endParaRPr lang="fr-FR" sz="2000" b="1" i="1" dirty="0">
              <a:latin typeface="Cambria" pitchFamily="18"/>
            </a:endParaRPr>
          </a:p>
          <a:p>
            <a:pPr lvl="0">
              <a:lnSpc>
                <a:spcPct val="80000"/>
              </a:lnSpc>
              <a:spcBef>
                <a:spcPts val="500"/>
              </a:spcBef>
              <a:buNone/>
            </a:pPr>
            <a:r>
              <a:rPr lang="fr-FR" sz="2000" dirty="0">
                <a:latin typeface="Cambria" pitchFamily="18"/>
              </a:rPr>
              <a:t>		</a:t>
            </a:r>
          </a:p>
          <a:p>
            <a:pPr marL="628650" lvl="0" indent="-357192">
              <a:lnSpc>
                <a:spcPct val="80000"/>
              </a:lnSpc>
              <a:spcBef>
                <a:spcPts val="500"/>
              </a:spcBef>
              <a:buClr>
                <a:srgbClr val="7030A0"/>
              </a:buClr>
              <a:buFont typeface="Wingdings" pitchFamily="2"/>
              <a:buChar char="ü"/>
            </a:pPr>
            <a:r>
              <a:rPr lang="fr-FR" sz="2000" dirty="0">
                <a:latin typeface="Cambria" pitchFamily="18"/>
              </a:rPr>
              <a:t>Avoir en banque de  :            	 	133 140,47€</a:t>
            </a:r>
          </a:p>
          <a:p>
            <a:pPr marL="971550" lvl="0" indent="-342900">
              <a:lnSpc>
                <a:spcPct val="80000"/>
              </a:lnSpc>
              <a:spcBef>
                <a:spcPts val="500"/>
              </a:spcBef>
              <a:buFont typeface="Arial" pitchFamily="34"/>
            </a:pPr>
            <a:r>
              <a:rPr lang="fr-FR" sz="2000" dirty="0">
                <a:latin typeface="Cambria" pitchFamily="18"/>
              </a:rPr>
              <a:t>  Soit en compte courant  :           9 855,11€</a:t>
            </a:r>
          </a:p>
          <a:p>
            <a:pPr marL="1071567" lvl="0" indent="-442917">
              <a:lnSpc>
                <a:spcPct val="80000"/>
              </a:lnSpc>
              <a:spcBef>
                <a:spcPts val="500"/>
              </a:spcBef>
              <a:buFont typeface="Arial" pitchFamily="34"/>
            </a:pPr>
            <a:r>
              <a:rPr lang="fr-FR" sz="2000" dirty="0">
                <a:latin typeface="Cambria" pitchFamily="18"/>
              </a:rPr>
              <a:t>En comptes de placement :  	</a:t>
            </a:r>
          </a:p>
          <a:p>
            <a:pPr lvl="0">
              <a:lnSpc>
                <a:spcPct val="80000"/>
              </a:lnSpc>
              <a:spcBef>
                <a:spcPts val="500"/>
              </a:spcBef>
              <a:buNone/>
            </a:pPr>
            <a:r>
              <a:rPr lang="fr-FR" sz="2000" dirty="0">
                <a:latin typeface="Cambria" pitchFamily="18"/>
              </a:rPr>
              <a:t>        		- CSL                                        	  42 847,09€                                        </a:t>
            </a:r>
          </a:p>
          <a:p>
            <a:pPr lvl="0">
              <a:lnSpc>
                <a:spcPct val="80000"/>
              </a:lnSpc>
              <a:spcBef>
                <a:spcPts val="500"/>
              </a:spcBef>
              <a:buNone/>
            </a:pPr>
            <a:r>
              <a:rPr lang="fr-FR" sz="2000" dirty="0">
                <a:latin typeface="Cambria" pitchFamily="18"/>
              </a:rPr>
              <a:t>	    	- LIVRET A Association          	  80 438,27€</a:t>
            </a:r>
          </a:p>
          <a:p>
            <a:pPr marL="0" lvl="0" indent="0">
              <a:lnSpc>
                <a:spcPct val="80000"/>
              </a:lnSpc>
              <a:spcBef>
                <a:spcPts val="500"/>
              </a:spcBef>
              <a:buNone/>
            </a:pPr>
            <a:endParaRPr lang="fr-FR" sz="1900" dirty="0"/>
          </a:p>
          <a:p>
            <a:pPr lvl="0">
              <a:lnSpc>
                <a:spcPct val="80000"/>
              </a:lnSpc>
              <a:spcBef>
                <a:spcPts val="500"/>
              </a:spcBef>
              <a:buFont typeface="Wingdings 3"/>
              <a:buChar char=""/>
            </a:pPr>
            <a:endParaRPr lang="fr-FR" sz="1900" dirty="0"/>
          </a:p>
        </p:txBody>
      </p:sp>
      <p:pic>
        <p:nvPicPr>
          <p:cNvPr id="3" name="Image 2"/>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Rogner un rectangle avec un coin diagonal 1"/>
          <p:cNvSpPr/>
          <p:nvPr/>
        </p:nvSpPr>
        <p:spPr>
          <a:xfrm>
            <a:off x="1279529" y="2276471"/>
            <a:ext cx="6697659" cy="3205164"/>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3" name="Espace réservé du contenu 2"/>
          <p:cNvSpPr txBox="1">
            <a:spLocks noGrp="1"/>
          </p:cNvSpPr>
          <p:nvPr>
            <p:ph idx="1"/>
          </p:nvPr>
        </p:nvSpPr>
        <p:spPr>
          <a:xfrm>
            <a:off x="1279529" y="2597581"/>
            <a:ext cx="6697659" cy="2562944"/>
          </a:xfrm>
        </p:spPr>
        <p:txBody>
          <a:bodyPr anchorCtr="1"/>
          <a:lstStyle/>
          <a:p>
            <a:pPr lvl="0" algn="ctr">
              <a:spcBef>
                <a:spcPts val="1100"/>
              </a:spcBef>
              <a:buNone/>
            </a:pPr>
            <a:r>
              <a:rPr lang="fr-FR" sz="4400" b="1" i="1">
                <a:solidFill>
                  <a:srgbClr val="FFFFFF"/>
                </a:solidFill>
                <a:effectLst>
                  <a:outerShdw dist="38096" dir="2700000">
                    <a:srgbClr val="000000"/>
                  </a:outerShdw>
                </a:effectLst>
                <a:latin typeface="Rockwell" pitchFamily="18"/>
              </a:rPr>
              <a:t>RAPPORT</a:t>
            </a:r>
          </a:p>
          <a:p>
            <a:pPr lvl="0" algn="ctr">
              <a:spcBef>
                <a:spcPts val="1100"/>
              </a:spcBef>
              <a:buNone/>
            </a:pPr>
            <a:r>
              <a:rPr lang="fr-FR" sz="4400" b="1" i="1">
                <a:solidFill>
                  <a:srgbClr val="FFFFFF"/>
                </a:solidFill>
                <a:effectLst>
                  <a:outerShdw dist="38096" dir="2700000">
                    <a:srgbClr val="000000"/>
                  </a:outerShdw>
                </a:effectLst>
                <a:latin typeface="Rockwell" pitchFamily="18"/>
              </a:rPr>
              <a:t>MORAL</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Rectangle 1"/>
          <p:cNvSpPr/>
          <p:nvPr/>
        </p:nvSpPr>
        <p:spPr>
          <a:xfrm>
            <a:off x="1793837" y="395724"/>
            <a:ext cx="5556329" cy="584775"/>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a:solidFill>
                  <a:srgbClr val="0F6FC6"/>
                </a:solidFill>
                <a:latin typeface="Rockwell" pitchFamily="18"/>
                <a:ea typeface=""/>
                <a:cs typeface=""/>
              </a:rPr>
              <a:t>COMPARATIF </a:t>
            </a:r>
            <a:r>
              <a:rPr lang="fr-FR" sz="3200" b="0" i="0" u="sng" strike="noStrike" kern="1200" cap="none" spc="0" baseline="0" dirty="0" smtClean="0">
                <a:solidFill>
                  <a:srgbClr val="0F6FC6"/>
                </a:solidFill>
                <a:uFillTx/>
                <a:latin typeface="Rockwell" pitchFamily="18"/>
                <a:ea typeface=""/>
                <a:cs typeface=""/>
              </a:rPr>
              <a:t>CHARGES</a:t>
            </a:r>
            <a:r>
              <a:rPr lang="fr-FR" sz="3200" b="0" i="0" u="none" strike="noStrike" kern="0" cap="none" spc="0" baseline="0" dirty="0" smtClean="0">
                <a:solidFill>
                  <a:srgbClr val="595959"/>
                </a:solidFill>
                <a:uFillTx/>
                <a:latin typeface="Rockwell" pitchFamily="18"/>
                <a:ea typeface=""/>
                <a:cs typeface=""/>
              </a:rPr>
              <a:t> </a:t>
            </a:r>
            <a:r>
              <a:rPr lang="fr-FR" sz="3200" dirty="0">
                <a:solidFill>
                  <a:srgbClr val="595959"/>
                </a:solidFill>
                <a:sym typeface="Wingdings" panose="05000000000000000000" pitchFamily="2" charset="2"/>
              </a:rPr>
              <a:t></a:t>
            </a:r>
            <a:endParaRPr lang="fr-FR" sz="3200" b="0" i="0" u="sng" strike="noStrike" kern="1200" cap="none" spc="0" baseline="0" dirty="0">
              <a:solidFill>
                <a:srgbClr val="0F6FC6"/>
              </a:solidFill>
              <a:uFillTx/>
              <a:latin typeface="Rockwell" pitchFamily="18"/>
              <a:ea typeface=""/>
              <a:cs typeface=""/>
            </a:endParaRPr>
          </a:p>
        </p:txBody>
      </p:sp>
      <p:pic>
        <p:nvPicPr>
          <p:cNvPr id="3" name="Image 5"/>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7" name="Rectangle 6"/>
          <p:cNvSpPr/>
          <p:nvPr/>
        </p:nvSpPr>
        <p:spPr>
          <a:xfrm>
            <a:off x="1384994" y="1640182"/>
            <a:ext cx="2672526" cy="482568"/>
          </a:xfrm>
          <a:prstGeom prst="rect">
            <a:avLst/>
          </a:prstGeom>
        </p:spPr>
        <p:txBody>
          <a:bodyPr wrap="none">
            <a:spAutoFit/>
          </a:bodyPr>
          <a:lstStyle/>
          <a:p>
            <a:pPr lvl="0" algn="just" hangingPunct="0">
              <a:lnSpc>
                <a:spcPct val="115000"/>
              </a:lnSpc>
              <a:defRPr sz="1800" b="0" i="0" u="none" strike="noStrike" kern="0" cap="none" spc="0" baseline="0">
                <a:solidFill>
                  <a:srgbClr val="000000"/>
                </a:solidFill>
                <a:uFillTx/>
              </a:defRPr>
            </a:pPr>
            <a:r>
              <a:rPr lang="fr-FR" sz="2400" i="1" u="sng" dirty="0" smtClean="0">
                <a:solidFill>
                  <a:srgbClr val="7030A0"/>
                </a:solidFill>
                <a:latin typeface="Cambria" pitchFamily="18"/>
                <a:ea typeface="Times New Roman" pitchFamily="18"/>
              </a:rPr>
              <a:t>Points significatifs</a:t>
            </a:r>
            <a:r>
              <a:rPr lang="fr-FR" sz="2400" u="sng" dirty="0">
                <a:solidFill>
                  <a:srgbClr val="7030A0"/>
                </a:solidFill>
                <a:latin typeface="Cambria" pitchFamily="18"/>
                <a:ea typeface="Times New Roman" pitchFamily="18"/>
              </a:rPr>
              <a:t> :</a:t>
            </a:r>
            <a:endParaRPr lang="fr-FR" sz="2400" u="sng" dirty="0">
              <a:solidFill>
                <a:srgbClr val="7030A0"/>
              </a:solidFill>
              <a:latin typeface="Times New Roman" pitchFamily="18"/>
              <a:ea typeface="Times New Roman" pitchFamily="18"/>
            </a:endParaRPr>
          </a:p>
        </p:txBody>
      </p:sp>
      <p:graphicFrame>
        <p:nvGraphicFramePr>
          <p:cNvPr id="8" name="Tableau 7"/>
          <p:cNvGraphicFramePr>
            <a:graphicFrameLocks noGrp="1"/>
          </p:cNvGraphicFramePr>
          <p:nvPr>
            <p:extLst>
              <p:ext uri="{D42A27DB-BD31-4B8C-83A1-F6EECF244321}">
                <p14:modId xmlns:p14="http://schemas.microsoft.com/office/powerpoint/2010/main" val="3627934589"/>
              </p:ext>
            </p:extLst>
          </p:nvPr>
        </p:nvGraphicFramePr>
        <p:xfrm>
          <a:off x="1446984" y="2613891"/>
          <a:ext cx="6320798" cy="2143760"/>
        </p:xfrm>
        <a:graphic>
          <a:graphicData uri="http://schemas.openxmlformats.org/drawingml/2006/table">
            <a:tbl>
              <a:tblPr firstRow="1" bandRow="1">
                <a:tableStyleId>{5C22544A-7EE6-4342-B048-85BDC9FD1C3A}</a:tableStyleId>
              </a:tblPr>
              <a:tblGrid>
                <a:gridCol w="2949524"/>
                <a:gridCol w="1727200"/>
                <a:gridCol w="1644074"/>
              </a:tblGrid>
              <a:tr h="392216">
                <a:tc>
                  <a:txBody>
                    <a:bodyPr/>
                    <a:lstStyle/>
                    <a:p>
                      <a:endParaRPr lang="fr-FR" b="1" dirty="0">
                        <a:latin typeface="Cambria" panose="02040503050406030204" pitchFamily="18" charset="0"/>
                      </a:endParaRPr>
                    </a:p>
                  </a:txBody>
                  <a:tcPr/>
                </a:tc>
                <a:tc>
                  <a:txBody>
                    <a:bodyPr/>
                    <a:lstStyle/>
                    <a:p>
                      <a:pPr algn="ctr"/>
                      <a:r>
                        <a:rPr lang="fr-FR" sz="2000" dirty="0" smtClean="0">
                          <a:latin typeface="Cambria" panose="02040503050406030204" pitchFamily="18" charset="0"/>
                        </a:rPr>
                        <a:t>2020</a:t>
                      </a:r>
                      <a:endParaRPr lang="fr-FR" sz="2000" dirty="0">
                        <a:latin typeface="Cambria" panose="02040503050406030204" pitchFamily="18" charset="0"/>
                      </a:endParaRPr>
                    </a:p>
                  </a:txBody>
                  <a:tcPr/>
                </a:tc>
                <a:tc>
                  <a:txBody>
                    <a:bodyPr/>
                    <a:lstStyle/>
                    <a:p>
                      <a:pPr algn="ctr"/>
                      <a:r>
                        <a:rPr lang="fr-FR" sz="2000" dirty="0" smtClean="0">
                          <a:latin typeface="Cambria" panose="02040503050406030204" pitchFamily="18" charset="0"/>
                        </a:rPr>
                        <a:t>2019</a:t>
                      </a:r>
                      <a:endParaRPr lang="fr-FR" sz="2000" dirty="0">
                        <a:latin typeface="Cambria" panose="02040503050406030204" pitchFamily="18" charset="0"/>
                      </a:endParaRPr>
                    </a:p>
                  </a:txBody>
                  <a:tcPr/>
                </a:tc>
              </a:tr>
              <a:tr h="370840">
                <a:tc>
                  <a:txBody>
                    <a:bodyPr/>
                    <a:lstStyle/>
                    <a:p>
                      <a:r>
                        <a:rPr lang="fr-FR" b="1" dirty="0" smtClean="0">
                          <a:latin typeface="Cambria" panose="02040503050406030204" pitchFamily="18" charset="0"/>
                        </a:rPr>
                        <a:t>ACHATS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13 266</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16 575</a:t>
                      </a:r>
                      <a:endParaRPr lang="fr-FR" dirty="0">
                        <a:latin typeface="Cambria" panose="02040503050406030204" pitchFamily="18" charset="0"/>
                      </a:endParaRPr>
                    </a:p>
                  </a:txBody>
                  <a:tcPr anchor="ctr"/>
                </a:tc>
              </a:tr>
              <a:tr h="370840">
                <a:tc>
                  <a:txBody>
                    <a:bodyPr/>
                    <a:lstStyle/>
                    <a:p>
                      <a:r>
                        <a:rPr lang="fr-FR" b="1" dirty="0" smtClean="0">
                          <a:latin typeface="Cambria" panose="02040503050406030204" pitchFamily="18" charset="0"/>
                        </a:rPr>
                        <a:t>SERVICES</a:t>
                      </a:r>
                      <a:r>
                        <a:rPr lang="fr-FR" b="1" baseline="0" dirty="0" smtClean="0">
                          <a:latin typeface="Cambria" panose="02040503050406030204" pitchFamily="18" charset="0"/>
                        </a:rPr>
                        <a:t> EXTERIEURS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14 222</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12 521</a:t>
                      </a:r>
                      <a:endParaRPr lang="fr-FR" dirty="0">
                        <a:latin typeface="Cambria" panose="02040503050406030204" pitchFamily="18" charset="0"/>
                      </a:endParaRPr>
                    </a:p>
                  </a:txBody>
                  <a:tcPr anchor="ctr"/>
                </a:tc>
              </a:tr>
              <a:tr h="370840">
                <a:tc>
                  <a:txBody>
                    <a:bodyPr/>
                    <a:lstStyle/>
                    <a:p>
                      <a:r>
                        <a:rPr lang="fr-FR" b="1" dirty="0" smtClean="0">
                          <a:latin typeface="Cambria" panose="02040503050406030204" pitchFamily="18" charset="0"/>
                        </a:rPr>
                        <a:t>AUTRES SERVICES EXTERIEURS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31 139</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49 935</a:t>
                      </a:r>
                      <a:endParaRPr lang="fr-FR" dirty="0">
                        <a:latin typeface="Cambria" panose="02040503050406030204" pitchFamily="18" charset="0"/>
                      </a:endParaRPr>
                    </a:p>
                  </a:txBody>
                  <a:tcPr anchor="ctr"/>
                </a:tc>
              </a:tr>
              <a:tr h="0">
                <a:tc>
                  <a:txBody>
                    <a:bodyPr/>
                    <a:lstStyle/>
                    <a:p>
                      <a:r>
                        <a:rPr lang="fr-FR" b="1" dirty="0" smtClean="0">
                          <a:latin typeface="Cambria" panose="02040503050406030204" pitchFamily="18" charset="0"/>
                        </a:rPr>
                        <a:t>CHARGES DE PERSONNELS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75 052</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76 443</a:t>
                      </a:r>
                      <a:endParaRPr lang="fr-FR" dirty="0">
                        <a:latin typeface="Cambria" panose="02040503050406030204" pitchFamily="18" charset="0"/>
                      </a:endParaRPr>
                    </a:p>
                  </a:txBody>
                  <a:tcPr anchor="ctr"/>
                </a:tc>
              </a:tr>
            </a:tbl>
          </a:graphicData>
        </a:graphic>
      </p:graphicFrame>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Rectangle 2"/>
          <p:cNvSpPr/>
          <p:nvPr/>
        </p:nvSpPr>
        <p:spPr>
          <a:xfrm>
            <a:off x="1782717" y="303361"/>
            <a:ext cx="5578578" cy="584775"/>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a:solidFill>
                  <a:srgbClr val="0F6FC6"/>
                </a:solidFill>
                <a:latin typeface="Rockwell" pitchFamily="18"/>
                <a:ea typeface=""/>
                <a:cs typeface=""/>
              </a:rPr>
              <a:t>COMPARATIF </a:t>
            </a:r>
            <a:r>
              <a:rPr lang="fr-FR" sz="3200" b="0" i="0" u="sng" strike="noStrike" kern="1200" cap="none" spc="0" baseline="0" dirty="0" smtClean="0">
                <a:solidFill>
                  <a:srgbClr val="0F6FC6"/>
                </a:solidFill>
                <a:uFillTx/>
                <a:latin typeface="Rockwell" pitchFamily="18"/>
                <a:ea typeface=""/>
                <a:cs typeface=""/>
              </a:rPr>
              <a:t>PRODUITS</a:t>
            </a:r>
            <a:r>
              <a:rPr lang="fr-FR" sz="3200" b="0" i="0" u="none" strike="noStrike" kern="0" cap="none" spc="0" baseline="0" dirty="0" smtClean="0">
                <a:solidFill>
                  <a:srgbClr val="595959"/>
                </a:solidFill>
                <a:uFillTx/>
                <a:latin typeface="Rockwell" pitchFamily="18"/>
                <a:ea typeface=""/>
                <a:cs typeface=""/>
              </a:rPr>
              <a:t> </a:t>
            </a:r>
            <a:r>
              <a:rPr lang="fr-FR" sz="3200" dirty="0">
                <a:solidFill>
                  <a:srgbClr val="595959"/>
                </a:solidFill>
                <a:sym typeface="Wingdings" panose="05000000000000000000" pitchFamily="2" charset="2"/>
              </a:rPr>
              <a:t></a:t>
            </a:r>
            <a:endParaRPr lang="fr-FR" sz="3200" b="0" i="0" u="sng" strike="noStrike" kern="1200" cap="none" spc="0" baseline="0" dirty="0">
              <a:solidFill>
                <a:srgbClr val="0F6FC6"/>
              </a:solidFill>
              <a:uFillTx/>
              <a:latin typeface="Rockwell" pitchFamily="18"/>
              <a:ea typeface=""/>
              <a:cs typeface=""/>
            </a:endParaRPr>
          </a:p>
        </p:txBody>
      </p:sp>
      <p:pic>
        <p:nvPicPr>
          <p:cNvPr id="3" name="Image 7"/>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7" name="Rectangle 6"/>
          <p:cNvSpPr/>
          <p:nvPr/>
        </p:nvSpPr>
        <p:spPr>
          <a:xfrm>
            <a:off x="1468121" y="2009637"/>
            <a:ext cx="2672526" cy="482568"/>
          </a:xfrm>
          <a:prstGeom prst="rect">
            <a:avLst/>
          </a:prstGeom>
        </p:spPr>
        <p:txBody>
          <a:bodyPr wrap="none">
            <a:spAutoFit/>
          </a:bodyPr>
          <a:lstStyle/>
          <a:p>
            <a:pPr lvl="0" algn="just" hangingPunct="0">
              <a:lnSpc>
                <a:spcPct val="115000"/>
              </a:lnSpc>
              <a:defRPr sz="1800" b="0" i="0" u="none" strike="noStrike" kern="0" cap="none" spc="0" baseline="0">
                <a:solidFill>
                  <a:srgbClr val="000000"/>
                </a:solidFill>
                <a:uFillTx/>
              </a:defRPr>
            </a:pPr>
            <a:r>
              <a:rPr lang="fr-FR" sz="2400" i="1" u="sng" dirty="0" smtClean="0">
                <a:solidFill>
                  <a:srgbClr val="7030A0"/>
                </a:solidFill>
                <a:latin typeface="Cambria" pitchFamily="18"/>
                <a:ea typeface="Times New Roman" pitchFamily="18"/>
              </a:rPr>
              <a:t>Points significatifs</a:t>
            </a:r>
            <a:r>
              <a:rPr lang="fr-FR" sz="2400" u="sng" dirty="0">
                <a:solidFill>
                  <a:srgbClr val="7030A0"/>
                </a:solidFill>
                <a:latin typeface="Cambria" pitchFamily="18"/>
                <a:ea typeface="Times New Roman" pitchFamily="18"/>
              </a:rPr>
              <a:t> :</a:t>
            </a:r>
            <a:endParaRPr lang="fr-FR" sz="2400" u="sng" dirty="0">
              <a:solidFill>
                <a:srgbClr val="7030A0"/>
              </a:solidFill>
              <a:latin typeface="Times New Roman" pitchFamily="18"/>
              <a:ea typeface="Times New Roman" pitchFamily="18"/>
            </a:endParaRPr>
          </a:p>
        </p:txBody>
      </p:sp>
      <p:graphicFrame>
        <p:nvGraphicFramePr>
          <p:cNvPr id="8" name="Tableau 7"/>
          <p:cNvGraphicFramePr>
            <a:graphicFrameLocks noGrp="1"/>
          </p:cNvGraphicFramePr>
          <p:nvPr>
            <p:extLst>
              <p:ext uri="{D42A27DB-BD31-4B8C-83A1-F6EECF244321}">
                <p14:modId xmlns:p14="http://schemas.microsoft.com/office/powerpoint/2010/main" val="2753038769"/>
              </p:ext>
            </p:extLst>
          </p:nvPr>
        </p:nvGraphicFramePr>
        <p:xfrm>
          <a:off x="1539349" y="2886957"/>
          <a:ext cx="6283851" cy="1778000"/>
        </p:xfrm>
        <a:graphic>
          <a:graphicData uri="http://schemas.openxmlformats.org/drawingml/2006/table">
            <a:tbl>
              <a:tblPr firstRow="1" bandRow="1">
                <a:tableStyleId>{5C22544A-7EE6-4342-B048-85BDC9FD1C3A}</a:tableStyleId>
              </a:tblPr>
              <a:tblGrid>
                <a:gridCol w="3143488"/>
                <a:gridCol w="1579418"/>
                <a:gridCol w="1560945"/>
              </a:tblGrid>
              <a:tr h="0">
                <a:tc>
                  <a:txBody>
                    <a:bodyPr/>
                    <a:lstStyle/>
                    <a:p>
                      <a:endParaRPr lang="fr-FR" dirty="0">
                        <a:latin typeface="Cambria" panose="02040503050406030204" pitchFamily="18" charset="0"/>
                      </a:endParaRPr>
                    </a:p>
                  </a:txBody>
                  <a:tcPr/>
                </a:tc>
                <a:tc>
                  <a:txBody>
                    <a:bodyPr/>
                    <a:lstStyle/>
                    <a:p>
                      <a:pPr algn="ctr"/>
                      <a:r>
                        <a:rPr lang="fr-FR" sz="2000" dirty="0" smtClean="0">
                          <a:latin typeface="Cambria" panose="02040503050406030204" pitchFamily="18" charset="0"/>
                        </a:rPr>
                        <a:t>2020</a:t>
                      </a:r>
                      <a:endParaRPr lang="fr-FR" sz="2000" dirty="0">
                        <a:latin typeface="Cambria" panose="02040503050406030204" pitchFamily="18" charset="0"/>
                      </a:endParaRPr>
                    </a:p>
                  </a:txBody>
                  <a:tcPr/>
                </a:tc>
                <a:tc>
                  <a:txBody>
                    <a:bodyPr/>
                    <a:lstStyle/>
                    <a:p>
                      <a:pPr algn="ctr"/>
                      <a:r>
                        <a:rPr lang="fr-FR" sz="2000" dirty="0" smtClean="0">
                          <a:latin typeface="Cambria" panose="02040503050406030204" pitchFamily="18" charset="0"/>
                        </a:rPr>
                        <a:t>2019</a:t>
                      </a:r>
                      <a:endParaRPr lang="fr-FR" sz="2000" dirty="0">
                        <a:latin typeface="Cambria" panose="02040503050406030204" pitchFamily="18" charset="0"/>
                      </a:endParaRPr>
                    </a:p>
                  </a:txBody>
                  <a:tcPr/>
                </a:tc>
              </a:tr>
              <a:tr h="370840">
                <a:tc>
                  <a:txBody>
                    <a:bodyPr/>
                    <a:lstStyle/>
                    <a:p>
                      <a:r>
                        <a:rPr lang="fr-FR" b="1" dirty="0" smtClean="0">
                          <a:latin typeface="Cambria" panose="02040503050406030204" pitchFamily="18" charset="0"/>
                        </a:rPr>
                        <a:t>PRODUITS DE FONCTIONNEMENT</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23 072</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27 338</a:t>
                      </a:r>
                      <a:endParaRPr lang="fr-FR" dirty="0">
                        <a:latin typeface="Cambria" panose="02040503050406030204" pitchFamily="18" charset="0"/>
                      </a:endParaRPr>
                    </a:p>
                  </a:txBody>
                  <a:tcPr anchor="ctr"/>
                </a:tc>
              </a:tr>
              <a:tr h="370840">
                <a:tc>
                  <a:txBody>
                    <a:bodyPr/>
                    <a:lstStyle/>
                    <a:p>
                      <a:r>
                        <a:rPr lang="fr-FR" b="1" dirty="0" smtClean="0">
                          <a:latin typeface="Cambria" panose="02040503050406030204" pitchFamily="18" charset="0"/>
                        </a:rPr>
                        <a:t>SUBVENTIONS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94 163</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94 676</a:t>
                      </a:r>
                      <a:endParaRPr lang="fr-FR" dirty="0">
                        <a:latin typeface="Cambria" panose="02040503050406030204" pitchFamily="18" charset="0"/>
                      </a:endParaRPr>
                    </a:p>
                  </a:txBody>
                  <a:tcPr anchor="ctr"/>
                </a:tc>
              </a:tr>
              <a:tr h="370840">
                <a:tc>
                  <a:txBody>
                    <a:bodyPr/>
                    <a:lstStyle/>
                    <a:p>
                      <a:r>
                        <a:rPr lang="fr-FR" b="1" dirty="0" smtClean="0">
                          <a:latin typeface="Cambria" panose="02040503050406030204" pitchFamily="18" charset="0"/>
                        </a:rPr>
                        <a:t>TRANSFERT DE CHARGES</a:t>
                      </a:r>
                      <a:endParaRPr lang="fr-FR" b="1" dirty="0">
                        <a:latin typeface="Cambria" panose="02040503050406030204" pitchFamily="18" charset="0"/>
                      </a:endParaRPr>
                    </a:p>
                  </a:txBody>
                  <a:tcPr/>
                </a:tc>
                <a:tc>
                  <a:txBody>
                    <a:bodyPr/>
                    <a:lstStyle/>
                    <a:p>
                      <a:pPr algn="ctr"/>
                      <a:r>
                        <a:rPr lang="fr-FR" dirty="0" smtClean="0">
                          <a:latin typeface="Cambria" panose="02040503050406030204" pitchFamily="18" charset="0"/>
                        </a:rPr>
                        <a:t>14 431</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27 398</a:t>
                      </a:r>
                      <a:endParaRPr lang="fr-FR" dirty="0">
                        <a:latin typeface="Cambria" panose="02040503050406030204" pitchFamily="18" charset="0"/>
                      </a:endParaRPr>
                    </a:p>
                  </a:txBody>
                  <a:tcPr anchor="ctr"/>
                </a:tc>
              </a:tr>
            </a:tbl>
          </a:graphicData>
        </a:graphic>
      </p:graphicFrame>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8" name="Rectangle 7"/>
          <p:cNvSpPr/>
          <p:nvPr/>
        </p:nvSpPr>
        <p:spPr>
          <a:xfrm>
            <a:off x="1987798" y="5193235"/>
            <a:ext cx="6408058" cy="338554"/>
          </a:xfrm>
          <a:prstGeom prst="rect">
            <a:avLst/>
          </a:prstGeom>
        </p:spPr>
        <p:txBody>
          <a:bodyPr wrap="square">
            <a:spAutoFit/>
          </a:bodyPr>
          <a:lstStyle/>
          <a:p>
            <a:pPr lvl="0">
              <a:lnSpc>
                <a:spcPct val="80000"/>
              </a:lnSpc>
              <a:buClr>
                <a:srgbClr val="0F6FC6"/>
              </a:buClr>
              <a:buSzPct val="100000"/>
              <a:buFont typeface="Wingdings" pitchFamily="2"/>
              <a:buChar char="v"/>
              <a:tabLst>
                <a:tab pos="542925" algn="l"/>
              </a:tabLst>
            </a:pPr>
            <a:r>
              <a:rPr lang="fr-FR" sz="2000" b="1" u="sng" dirty="0" smtClean="0">
                <a:solidFill>
                  <a:srgbClr val="7030A0"/>
                </a:solidFill>
                <a:latin typeface="Cambria" pitchFamily="18"/>
              </a:rPr>
              <a:t>Budget prévisionnel 2021</a:t>
            </a:r>
            <a:r>
              <a:rPr lang="fr-FR" sz="2000" b="1" dirty="0" smtClean="0">
                <a:solidFill>
                  <a:srgbClr val="7030A0"/>
                </a:solidFill>
                <a:latin typeface="Cambria" pitchFamily="18"/>
              </a:rPr>
              <a:t> :            </a:t>
            </a:r>
            <a:r>
              <a:rPr lang="fr-FR" sz="2000" b="1" i="1" dirty="0" smtClean="0">
                <a:latin typeface="Cambria" pitchFamily="18"/>
              </a:rPr>
              <a:t>156 800,00€</a:t>
            </a:r>
            <a:endParaRPr lang="fr-FR" sz="2000" b="1" i="1" dirty="0">
              <a:latin typeface="Cambria" pitchFamily="18"/>
            </a:endParaRPr>
          </a:p>
        </p:txBody>
      </p:sp>
      <p:sp>
        <p:nvSpPr>
          <p:cNvPr id="9" name="Rectangle 8"/>
          <p:cNvSpPr/>
          <p:nvPr/>
        </p:nvSpPr>
        <p:spPr>
          <a:xfrm>
            <a:off x="1326565" y="395724"/>
            <a:ext cx="6490879" cy="584775"/>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smtClean="0">
                <a:solidFill>
                  <a:srgbClr val="0F6FC6"/>
                </a:solidFill>
                <a:latin typeface="Rockwell" pitchFamily="18"/>
                <a:ea typeface=""/>
                <a:cs typeface=""/>
              </a:rPr>
              <a:t>BUDGET PREVISIONNEL 2021</a:t>
            </a:r>
            <a:r>
              <a:rPr lang="fr-FR" sz="3200" dirty="0" smtClean="0">
                <a:solidFill>
                  <a:srgbClr val="0F6FC6"/>
                </a:solidFill>
                <a:latin typeface="Rockwell" pitchFamily="18"/>
                <a:ea typeface=""/>
                <a:cs typeface=""/>
              </a:rPr>
              <a:t> </a:t>
            </a:r>
            <a:r>
              <a:rPr lang="fr-FR" sz="3200" dirty="0">
                <a:solidFill>
                  <a:srgbClr val="595959"/>
                </a:solidFill>
                <a:sym typeface="Wingdings" panose="05000000000000000000" pitchFamily="2" charset="2"/>
              </a:rPr>
              <a:t></a:t>
            </a:r>
            <a:endParaRPr lang="fr-FR" sz="3200" b="0" i="0" u="sng" strike="noStrike" kern="1200" cap="none" spc="0" baseline="0" dirty="0">
              <a:solidFill>
                <a:srgbClr val="0F6FC6"/>
              </a:solidFill>
              <a:uFillTx/>
              <a:latin typeface="Rockwell" pitchFamily="18"/>
              <a:ea typeface=""/>
              <a:cs typeface=""/>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9" name="Rectangle 8"/>
          <p:cNvSpPr/>
          <p:nvPr/>
        </p:nvSpPr>
        <p:spPr>
          <a:xfrm>
            <a:off x="942650" y="395724"/>
            <a:ext cx="7258717" cy="1077218"/>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smtClean="0">
                <a:solidFill>
                  <a:srgbClr val="0F6FC6"/>
                </a:solidFill>
                <a:latin typeface="Rockwell" pitchFamily="18"/>
                <a:ea typeface=""/>
                <a:cs typeface=""/>
              </a:rPr>
              <a:t>NOUVEAU DECOMPTE DES VOIX</a:t>
            </a:r>
            <a:r>
              <a:rPr lang="fr-FR" sz="3200" dirty="0" smtClean="0">
                <a:solidFill>
                  <a:srgbClr val="0F6FC6"/>
                </a:solidFill>
                <a:latin typeface="Rockwell" pitchFamily="18"/>
                <a:ea typeface=""/>
                <a:cs typeface=""/>
              </a:rPr>
              <a:t> </a:t>
            </a:r>
            <a:r>
              <a:rPr lang="fr-FR" sz="3200" dirty="0">
                <a:solidFill>
                  <a:srgbClr val="595959"/>
                </a:solidFill>
                <a:sym typeface="Wingdings" panose="05000000000000000000" pitchFamily="2" charset="2"/>
              </a:rPr>
              <a:t></a:t>
            </a:r>
            <a:endParaRPr lang="fr-FR" sz="3200" b="0" i="0" u="none" strike="noStrike" kern="0" cap="none" spc="0" baseline="0" dirty="0" smtClean="0">
              <a:solidFill>
                <a:srgbClr val="595959"/>
              </a:solidFill>
              <a:uFillTx/>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kern="0" dirty="0" smtClean="0">
                <a:solidFill>
                  <a:srgbClr val="595959"/>
                </a:solidFill>
                <a:latin typeface="Rockwell" pitchFamily="18"/>
                <a:ea typeface=""/>
                <a:cs typeface=""/>
              </a:rPr>
              <a:t>Conformément aux nouveaux statuts</a:t>
            </a:r>
            <a:endParaRPr lang="fr-FR" sz="3200" b="0" i="0" u="sng" strike="noStrike" kern="1200" cap="none" spc="0" baseline="0" dirty="0">
              <a:solidFill>
                <a:srgbClr val="0F6FC6"/>
              </a:solidFill>
              <a:uFillTx/>
              <a:latin typeface="Rockwell" pitchFamily="18"/>
              <a:ea typeface=""/>
              <a:cs typeface=""/>
            </a:endParaRPr>
          </a:p>
        </p:txBody>
      </p:sp>
      <p:graphicFrame>
        <p:nvGraphicFramePr>
          <p:cNvPr id="2" name="Tableau 1"/>
          <p:cNvGraphicFramePr>
            <a:graphicFrameLocks noGrp="1"/>
          </p:cNvGraphicFramePr>
          <p:nvPr>
            <p:extLst>
              <p:ext uri="{D42A27DB-BD31-4B8C-83A1-F6EECF244321}">
                <p14:modId xmlns:p14="http://schemas.microsoft.com/office/powerpoint/2010/main" val="901359808"/>
              </p:ext>
            </p:extLst>
          </p:nvPr>
        </p:nvGraphicFramePr>
        <p:xfrm>
          <a:off x="288013" y="2512290"/>
          <a:ext cx="8532715" cy="2439490"/>
        </p:xfrm>
        <a:graphic>
          <a:graphicData uri="http://schemas.openxmlformats.org/drawingml/2006/table">
            <a:tbl>
              <a:tblPr firstRow="1" bandRow="1">
                <a:tableStyleId>{5C22544A-7EE6-4342-B048-85BDC9FD1C3A}</a:tableStyleId>
              </a:tblPr>
              <a:tblGrid>
                <a:gridCol w="2686096"/>
                <a:gridCol w="1838036"/>
                <a:gridCol w="1708728"/>
                <a:gridCol w="2299855"/>
              </a:tblGrid>
              <a:tr h="203001">
                <a:tc>
                  <a:txBody>
                    <a:bodyPr/>
                    <a:lstStyle/>
                    <a:p>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Moins de 1000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De 1001 à 5000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Plus de</a:t>
                      </a:r>
                      <a:r>
                        <a:rPr lang="fr-FR" baseline="0" dirty="0" smtClean="0">
                          <a:latin typeface="Cambria" panose="02040503050406030204" pitchFamily="18" charset="0"/>
                        </a:rPr>
                        <a:t> 5001 licenciés</a:t>
                      </a:r>
                      <a:endParaRPr lang="fr-FR" dirty="0">
                        <a:latin typeface="Cambria" panose="02040503050406030204" pitchFamily="18" charset="0"/>
                      </a:endParaRPr>
                    </a:p>
                  </a:txBody>
                  <a:tcPr/>
                </a:tc>
              </a:tr>
              <a:tr h="579665">
                <a:tc>
                  <a:txBody>
                    <a:bodyPr/>
                    <a:lstStyle/>
                    <a:p>
                      <a:pPr algn="l"/>
                      <a:r>
                        <a:rPr lang="fr-FR" b="1" dirty="0" smtClean="0">
                          <a:latin typeface="Cambria" panose="02040503050406030204" pitchFamily="18" charset="0"/>
                        </a:rPr>
                        <a:t>COMITE</a:t>
                      </a:r>
                      <a:r>
                        <a:rPr lang="fr-FR" b="1" baseline="0" dirty="0" smtClean="0">
                          <a:latin typeface="Cambria" panose="02040503050406030204" pitchFamily="18" charset="0"/>
                        </a:rPr>
                        <a:t>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2 + 5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3 + 5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4 + 5 voix</a:t>
                      </a:r>
                      <a:endParaRPr lang="fr-FR" dirty="0">
                        <a:latin typeface="Cambria" panose="02040503050406030204" pitchFamily="18" charset="0"/>
                      </a:endParaRPr>
                    </a:p>
                  </a:txBody>
                  <a:tcPr anchor="ctr"/>
                </a:tc>
              </a:tr>
              <a:tr h="579665">
                <a:tc>
                  <a:txBody>
                    <a:bodyPr/>
                    <a:lstStyle/>
                    <a:p>
                      <a:pPr algn="l"/>
                      <a:r>
                        <a:rPr lang="fr-FR" b="1" dirty="0" smtClean="0">
                          <a:latin typeface="Cambria" panose="02040503050406030204" pitchFamily="18" charset="0"/>
                        </a:rPr>
                        <a:t>COMITE</a:t>
                      </a:r>
                      <a:r>
                        <a:rPr lang="fr-FR" b="1" baseline="0" dirty="0" smtClean="0">
                          <a:latin typeface="Cambria" panose="02040503050406030204" pitchFamily="18" charset="0"/>
                        </a:rPr>
                        <a:t> NON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+ 2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+ 3 voix</a:t>
                      </a:r>
                      <a:endParaRPr lang="fr-FR" dirty="0">
                        <a:latin typeface="Cambria" panose="02040503050406030204" pitchFamily="18" charset="0"/>
                      </a:endParaRPr>
                    </a:p>
                  </a:txBody>
                  <a:tcPr anchor="ctr"/>
                </a:tc>
              </a:tr>
              <a:tr h="579665">
                <a:tc>
                  <a:txBody>
                    <a:bodyPr/>
                    <a:lstStyle/>
                    <a:p>
                      <a:pPr algn="l"/>
                      <a:r>
                        <a:rPr lang="fr-FR" b="1" dirty="0" smtClean="0">
                          <a:latin typeface="Cambria" panose="02040503050406030204" pitchFamily="18" charset="0"/>
                        </a:rPr>
                        <a:t>CLUB SANS</a:t>
                      </a:r>
                      <a:r>
                        <a:rPr lang="fr-FR" b="1" baseline="0" dirty="0" smtClean="0">
                          <a:latin typeface="Cambria" panose="02040503050406030204" pitchFamily="18" charset="0"/>
                        </a:rPr>
                        <a:t> COMITE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r>
            </a:tbl>
          </a:graphicData>
        </a:graphic>
      </p:graphicFrame>
    </p:spTree>
    <p:extLst>
      <p:ext uri="{BB962C8B-B14F-4D97-AF65-F5344CB8AC3E}">
        <p14:creationId xmlns:p14="http://schemas.microsoft.com/office/powerpoint/2010/main" val="64534105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9" name="Rectangle 8"/>
          <p:cNvSpPr/>
          <p:nvPr/>
        </p:nvSpPr>
        <p:spPr>
          <a:xfrm>
            <a:off x="534981" y="748143"/>
            <a:ext cx="8310287" cy="584775"/>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smtClean="0">
                <a:solidFill>
                  <a:srgbClr val="0F6FC6"/>
                </a:solidFill>
                <a:latin typeface="Rockwell" pitchFamily="18"/>
                <a:ea typeface=""/>
                <a:cs typeface=""/>
              </a:rPr>
              <a:t>NOUVEAU BAREME DES COTISATIONS</a:t>
            </a:r>
            <a:r>
              <a:rPr lang="fr-FR" sz="3200" dirty="0">
                <a:solidFill>
                  <a:srgbClr val="595959"/>
                </a:solidFill>
                <a:sym typeface="Wingdings" panose="05000000000000000000" pitchFamily="2" charset="2"/>
              </a:rPr>
              <a:t> </a:t>
            </a:r>
            <a:endParaRPr lang="fr-FR" sz="3200" b="0" i="0" u="none" strike="noStrike" kern="0" cap="none" spc="0" baseline="0" dirty="0" smtClean="0">
              <a:solidFill>
                <a:srgbClr val="595959"/>
              </a:solidFill>
              <a:uFillTx/>
              <a:ea typeface=""/>
              <a:cs typeface=""/>
            </a:endParaRPr>
          </a:p>
        </p:txBody>
      </p:sp>
      <p:graphicFrame>
        <p:nvGraphicFramePr>
          <p:cNvPr id="2" name="Tableau 1"/>
          <p:cNvGraphicFramePr>
            <a:graphicFrameLocks noGrp="1"/>
          </p:cNvGraphicFramePr>
          <p:nvPr>
            <p:extLst>
              <p:ext uri="{D42A27DB-BD31-4B8C-83A1-F6EECF244321}">
                <p14:modId xmlns:p14="http://schemas.microsoft.com/office/powerpoint/2010/main" val="1930604177"/>
              </p:ext>
            </p:extLst>
          </p:nvPr>
        </p:nvGraphicFramePr>
        <p:xfrm>
          <a:off x="688770" y="3343564"/>
          <a:ext cx="7707086" cy="2439490"/>
        </p:xfrm>
        <a:graphic>
          <a:graphicData uri="http://schemas.openxmlformats.org/drawingml/2006/table">
            <a:tbl>
              <a:tblPr firstRow="1" bandRow="1">
                <a:tableStyleId>{5C22544A-7EE6-4342-B048-85BDC9FD1C3A}</a:tableStyleId>
              </a:tblPr>
              <a:tblGrid>
                <a:gridCol w="2433121"/>
                <a:gridCol w="1736436"/>
                <a:gridCol w="1724196"/>
                <a:gridCol w="1813333"/>
              </a:tblGrid>
              <a:tr h="387729">
                <a:tc>
                  <a:txBody>
                    <a:bodyPr/>
                    <a:lstStyle/>
                    <a:p>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Moins de 1000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De 1001 à 5000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Plus de</a:t>
                      </a:r>
                      <a:r>
                        <a:rPr lang="fr-FR" baseline="0" dirty="0" smtClean="0">
                          <a:latin typeface="Cambria" panose="02040503050406030204" pitchFamily="18" charset="0"/>
                        </a:rPr>
                        <a:t> 5001 licenciés</a:t>
                      </a:r>
                      <a:endParaRPr lang="fr-FR" dirty="0">
                        <a:latin typeface="Cambria" panose="02040503050406030204" pitchFamily="18" charset="0"/>
                      </a:endParaRPr>
                    </a:p>
                  </a:txBody>
                  <a:tcPr/>
                </a:tc>
              </a:tr>
              <a:tr h="579665">
                <a:tc>
                  <a:txBody>
                    <a:bodyPr/>
                    <a:lstStyle/>
                    <a:p>
                      <a:r>
                        <a:rPr lang="fr-FR" b="1" dirty="0" smtClean="0">
                          <a:latin typeface="Cambria" panose="02040503050406030204" pitchFamily="18" charset="0"/>
                        </a:rPr>
                        <a:t>COMITE</a:t>
                      </a:r>
                      <a:r>
                        <a:rPr lang="fr-FR" b="1" baseline="0" dirty="0" smtClean="0">
                          <a:latin typeface="Cambria" panose="02040503050406030204" pitchFamily="18" charset="0"/>
                        </a:rPr>
                        <a:t>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3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5</a:t>
                      </a:r>
                      <a:r>
                        <a:rPr lang="fr-FR" baseline="0" dirty="0" smtClean="0">
                          <a:latin typeface="Cambria" panose="02040503050406030204" pitchFamily="18" charset="0"/>
                        </a:rPr>
                        <a:t>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7 voix</a:t>
                      </a:r>
                      <a:endParaRPr lang="fr-FR" dirty="0">
                        <a:latin typeface="Cambria" panose="02040503050406030204" pitchFamily="18" charset="0"/>
                      </a:endParaRPr>
                    </a:p>
                  </a:txBody>
                  <a:tcPr anchor="ctr"/>
                </a:tc>
              </a:tr>
              <a:tr h="579665">
                <a:tc>
                  <a:txBody>
                    <a:bodyPr/>
                    <a:lstStyle/>
                    <a:p>
                      <a:r>
                        <a:rPr lang="fr-FR" b="1" dirty="0" smtClean="0">
                          <a:latin typeface="Cambria" panose="02040503050406030204" pitchFamily="18" charset="0"/>
                        </a:rPr>
                        <a:t>COMITE</a:t>
                      </a:r>
                      <a:r>
                        <a:rPr lang="fr-FR" b="1" baseline="0" dirty="0" smtClean="0">
                          <a:latin typeface="Cambria" panose="02040503050406030204" pitchFamily="18" charset="0"/>
                        </a:rPr>
                        <a:t> NON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2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3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4 voix</a:t>
                      </a:r>
                      <a:endParaRPr lang="fr-FR" dirty="0">
                        <a:latin typeface="Cambria" panose="02040503050406030204" pitchFamily="18" charset="0"/>
                      </a:endParaRPr>
                    </a:p>
                  </a:txBody>
                  <a:tcPr anchor="ctr"/>
                </a:tc>
              </a:tr>
              <a:tr h="579665">
                <a:tc>
                  <a:txBody>
                    <a:bodyPr/>
                    <a:lstStyle/>
                    <a:p>
                      <a:r>
                        <a:rPr lang="fr-FR" b="1" dirty="0" smtClean="0">
                          <a:latin typeface="Cambria" panose="02040503050406030204" pitchFamily="18" charset="0"/>
                        </a:rPr>
                        <a:t>CLUB SANS</a:t>
                      </a:r>
                      <a:r>
                        <a:rPr lang="fr-FR" b="1" baseline="0" dirty="0" smtClean="0">
                          <a:latin typeface="Cambria" panose="02040503050406030204" pitchFamily="18" charset="0"/>
                        </a:rPr>
                        <a:t> COMITE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r>
            </a:tbl>
          </a:graphicData>
        </a:graphic>
      </p:graphicFrame>
      <p:sp>
        <p:nvSpPr>
          <p:cNvPr id="3" name="ZoneTexte 2"/>
          <p:cNvSpPr txBox="1"/>
          <p:nvPr/>
        </p:nvSpPr>
        <p:spPr>
          <a:xfrm>
            <a:off x="652629" y="1867288"/>
            <a:ext cx="6958123" cy="400110"/>
          </a:xfrm>
          <a:prstGeom prst="rect">
            <a:avLst/>
          </a:prstGeom>
          <a:noFill/>
        </p:spPr>
        <p:txBody>
          <a:bodyPr wrap="none" rtlCol="0">
            <a:spAutoFit/>
          </a:bodyPr>
          <a:lstStyle/>
          <a:p>
            <a:pPr marL="285750" indent="-285750">
              <a:buClr>
                <a:srgbClr val="7030A0"/>
              </a:buClr>
              <a:buFont typeface="Courier New" panose="02070309020205020404" pitchFamily="49" charset="0"/>
              <a:buChar char="o"/>
            </a:pPr>
            <a:r>
              <a:rPr lang="fr-FR" sz="2000" dirty="0" smtClean="0">
                <a:latin typeface="Cambria" panose="02040503050406030204" pitchFamily="18" charset="0"/>
              </a:rPr>
              <a:t>Prix des cotisations d’adhésion au CDOS Cantal :</a:t>
            </a:r>
            <a:r>
              <a:rPr lang="fr-FR" dirty="0" smtClean="0">
                <a:latin typeface="Cambria" panose="02040503050406030204" pitchFamily="18" charset="0"/>
              </a:rPr>
              <a:t> </a:t>
            </a:r>
            <a:r>
              <a:rPr lang="fr-FR" sz="2000" b="1" dirty="0" smtClean="0">
                <a:solidFill>
                  <a:srgbClr val="7030A0"/>
                </a:solidFill>
                <a:latin typeface="Cambria" panose="02040503050406030204" pitchFamily="18" charset="0"/>
              </a:rPr>
              <a:t>20€ / voix</a:t>
            </a:r>
            <a:endParaRPr lang="fr-FR" sz="2000" b="1" dirty="0">
              <a:solidFill>
                <a:srgbClr val="7030A0"/>
              </a:solidFill>
              <a:latin typeface="Cambria" panose="02040503050406030204" pitchFamily="18" charset="0"/>
            </a:endParaRPr>
          </a:p>
        </p:txBody>
      </p:sp>
      <p:sp>
        <p:nvSpPr>
          <p:cNvPr id="6" name="Rectangle 5"/>
          <p:cNvSpPr/>
          <p:nvPr/>
        </p:nvSpPr>
        <p:spPr>
          <a:xfrm>
            <a:off x="652629" y="2709405"/>
            <a:ext cx="4544834" cy="482568"/>
          </a:xfrm>
          <a:prstGeom prst="rect">
            <a:avLst/>
          </a:prstGeom>
        </p:spPr>
        <p:txBody>
          <a:bodyPr wrap="none">
            <a:spAutoFit/>
          </a:bodyPr>
          <a:lstStyle/>
          <a:p>
            <a:pPr lvl="0" algn="just" hangingPunct="0">
              <a:lnSpc>
                <a:spcPct val="115000"/>
              </a:lnSpc>
              <a:defRPr sz="1800" b="0" i="0" u="none" strike="noStrike" kern="0" cap="none" spc="0" baseline="0">
                <a:solidFill>
                  <a:srgbClr val="000000"/>
                </a:solidFill>
                <a:uFillTx/>
              </a:defRPr>
            </a:pPr>
            <a:r>
              <a:rPr lang="fr-FR" sz="2400" i="1" u="sng" dirty="0" smtClean="0">
                <a:solidFill>
                  <a:srgbClr val="7030A0"/>
                </a:solidFill>
                <a:latin typeface="Cambria" pitchFamily="18"/>
                <a:ea typeface="Times New Roman" pitchFamily="18"/>
              </a:rPr>
              <a:t>Barème des voix pour l’adhésion:</a:t>
            </a:r>
            <a:endParaRPr lang="fr-FR" sz="2400" i="1" u="sng" dirty="0">
              <a:solidFill>
                <a:srgbClr val="7030A0"/>
              </a:solidFill>
              <a:latin typeface="Times New Roman" pitchFamily="18"/>
              <a:ea typeface="Times New Roman" pitchFamily="18"/>
            </a:endParaRPr>
          </a:p>
        </p:txBody>
      </p:sp>
    </p:spTree>
    <p:extLst>
      <p:ext uri="{BB962C8B-B14F-4D97-AF65-F5344CB8AC3E}">
        <p14:creationId xmlns:p14="http://schemas.microsoft.com/office/powerpoint/2010/main" val="213588702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pic>
        <p:nvPicPr>
          <p:cNvPr id="2"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3" name="Rogner un rectangle avec un coin diagonal 4"/>
          <p:cNvSpPr/>
          <p:nvPr/>
        </p:nvSpPr>
        <p:spPr>
          <a:xfrm>
            <a:off x="1162046" y="1933571"/>
            <a:ext cx="6696078" cy="320357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4" name="Espace réservé du contenu 2"/>
          <p:cNvSpPr txBox="1"/>
          <p:nvPr/>
        </p:nvSpPr>
        <p:spPr>
          <a:xfrm>
            <a:off x="395285" y="2524704"/>
            <a:ext cx="8229600" cy="3138915"/>
          </a:xfrm>
          <a:prstGeom prst="rect">
            <a:avLst/>
          </a:prstGeom>
          <a:noFill/>
          <a:ln cap="flat">
            <a:noFill/>
          </a:ln>
          <a:effectLst>
            <a:outerShdw dist="38096" dir="2700000" algn="tl">
              <a:srgbClr val="000000">
                <a:alpha val="40000"/>
              </a:srgbClr>
            </a:outerShdw>
          </a:effectLst>
        </p:spPr>
        <p:txBody>
          <a:bodyPr vert="horz" wrap="square" lIns="91440" tIns="45720" rIns="91440" bIns="45720" anchor="t" anchorCtr="1" compatLnSpc="1">
            <a:normAutofit/>
          </a:bodyPr>
          <a:lstStyle/>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PRESENTATION</a:t>
            </a:r>
          </a:p>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DES CANDIDATS</a:t>
            </a:r>
          </a:p>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0" cap="none" spc="0" baseline="0">
                <a:solidFill>
                  <a:srgbClr val="FFFFFF"/>
                </a:solidFill>
                <a:effectLst>
                  <a:outerShdw dist="38096" dir="2700000">
                    <a:srgbClr val="000000"/>
                  </a:outerShdw>
                </a:effectLst>
                <a:uFillTx/>
                <a:latin typeface="Rockwell" pitchFamily="18"/>
                <a:ea typeface=""/>
                <a:cs typeface=""/>
              </a:rPr>
              <a:t>&amp; ELECTION</a:t>
            </a:r>
            <a:endParaRPr lang="fr-FR" sz="4400" b="1" i="1" u="none" strike="noStrike" kern="1200" cap="none" spc="0" baseline="0">
              <a:solidFill>
                <a:srgbClr val="FFFFFF"/>
              </a:solidFill>
              <a:effectLst>
                <a:outerShdw dist="38096" dir="2700000">
                  <a:srgbClr val="000000"/>
                </a:outerShdw>
              </a:effectLst>
              <a:uFillTx/>
              <a:latin typeface="Rockwell" pitchFamily="18"/>
              <a:ea typeface=""/>
              <a:cs typeface=""/>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9" name="Rectangle 8"/>
          <p:cNvSpPr/>
          <p:nvPr/>
        </p:nvSpPr>
        <p:spPr>
          <a:xfrm>
            <a:off x="942650" y="395724"/>
            <a:ext cx="7258717" cy="1077218"/>
          </a:xfrm>
          <a:prstGeom prst="rect">
            <a:avLst/>
          </a:prstGeom>
          <a:noFill/>
          <a:ln cap="flat">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dirty="0">
                <a:solidFill>
                  <a:srgbClr val="595959"/>
                </a:solidFill>
                <a:sym typeface="Wingdings" panose="05000000000000000000" pitchFamily="2" charset="2"/>
              </a:rPr>
              <a:t></a:t>
            </a:r>
            <a:r>
              <a:rPr lang="fr-FR" sz="3200" b="0" i="0" u="none" strike="noStrike" kern="0" cap="none" spc="0" baseline="0" dirty="0" smtClean="0">
                <a:solidFill>
                  <a:srgbClr val="595959"/>
                </a:solidFill>
                <a:uFillTx/>
                <a:latin typeface="Rockwell" pitchFamily="18"/>
                <a:ea typeface=""/>
                <a:cs typeface=""/>
              </a:rPr>
              <a:t> </a:t>
            </a:r>
            <a:r>
              <a:rPr lang="fr-FR" sz="3200" u="sng" dirty="0" smtClean="0">
                <a:solidFill>
                  <a:srgbClr val="0F6FC6"/>
                </a:solidFill>
                <a:latin typeface="Rockwell" pitchFamily="18"/>
                <a:ea typeface=""/>
                <a:cs typeface=""/>
              </a:rPr>
              <a:t>NOUVEAU DECOMPTE DES VOIX</a:t>
            </a:r>
            <a:r>
              <a:rPr lang="fr-FR" sz="3200" dirty="0" smtClean="0">
                <a:solidFill>
                  <a:srgbClr val="0F6FC6"/>
                </a:solidFill>
                <a:latin typeface="Rockwell" pitchFamily="18"/>
                <a:ea typeface=""/>
                <a:cs typeface=""/>
              </a:rPr>
              <a:t> </a:t>
            </a:r>
            <a:r>
              <a:rPr lang="fr-FR" sz="3200" dirty="0">
                <a:solidFill>
                  <a:srgbClr val="595959"/>
                </a:solidFill>
                <a:sym typeface="Wingdings" panose="05000000000000000000" pitchFamily="2" charset="2"/>
              </a:rPr>
              <a:t></a:t>
            </a:r>
            <a:endParaRPr lang="fr-FR" sz="3200" b="0" i="0" u="none" strike="noStrike" kern="0" cap="none" spc="0" baseline="0" dirty="0" smtClean="0">
              <a:solidFill>
                <a:srgbClr val="595959"/>
              </a:solidFill>
              <a:uFillTx/>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kern="0" dirty="0" smtClean="0">
                <a:solidFill>
                  <a:srgbClr val="595959"/>
                </a:solidFill>
                <a:latin typeface="Rockwell" pitchFamily="18"/>
                <a:ea typeface=""/>
                <a:cs typeface=""/>
              </a:rPr>
              <a:t>Conformément aux nouveaux statuts</a:t>
            </a:r>
            <a:endParaRPr lang="fr-FR" sz="3200" b="0" i="0" u="sng" strike="noStrike" kern="1200" cap="none" spc="0" baseline="0" dirty="0">
              <a:solidFill>
                <a:srgbClr val="0F6FC6"/>
              </a:solidFill>
              <a:uFillTx/>
              <a:latin typeface="Rockwell" pitchFamily="18"/>
              <a:ea typeface=""/>
              <a:cs typeface=""/>
            </a:endParaRPr>
          </a:p>
        </p:txBody>
      </p:sp>
      <p:graphicFrame>
        <p:nvGraphicFramePr>
          <p:cNvPr id="2" name="Tableau 1"/>
          <p:cNvGraphicFramePr>
            <a:graphicFrameLocks noGrp="1"/>
          </p:cNvGraphicFramePr>
          <p:nvPr>
            <p:extLst>
              <p:ext uri="{D42A27DB-BD31-4B8C-83A1-F6EECF244321}">
                <p14:modId xmlns:p14="http://schemas.microsoft.com/office/powerpoint/2010/main" val="3270715267"/>
              </p:ext>
            </p:extLst>
          </p:nvPr>
        </p:nvGraphicFramePr>
        <p:xfrm>
          <a:off x="288013" y="2512290"/>
          <a:ext cx="8532715" cy="2439490"/>
        </p:xfrm>
        <a:graphic>
          <a:graphicData uri="http://schemas.openxmlformats.org/drawingml/2006/table">
            <a:tbl>
              <a:tblPr firstRow="1" bandRow="1">
                <a:tableStyleId>{5C22544A-7EE6-4342-B048-85BDC9FD1C3A}</a:tableStyleId>
              </a:tblPr>
              <a:tblGrid>
                <a:gridCol w="2686096"/>
                <a:gridCol w="1838036"/>
                <a:gridCol w="1708728"/>
                <a:gridCol w="2299855"/>
              </a:tblGrid>
              <a:tr h="203001">
                <a:tc>
                  <a:txBody>
                    <a:bodyPr/>
                    <a:lstStyle/>
                    <a:p>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Moins de 1000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De 1001 à 5000 licenciés</a:t>
                      </a:r>
                      <a:endParaRPr lang="fr-FR" dirty="0">
                        <a:latin typeface="Cambria" panose="02040503050406030204" pitchFamily="18" charset="0"/>
                      </a:endParaRPr>
                    </a:p>
                  </a:txBody>
                  <a:tcPr/>
                </a:tc>
                <a:tc>
                  <a:txBody>
                    <a:bodyPr/>
                    <a:lstStyle/>
                    <a:p>
                      <a:pPr algn="ctr"/>
                      <a:r>
                        <a:rPr lang="fr-FR" dirty="0" smtClean="0">
                          <a:latin typeface="Cambria" panose="02040503050406030204" pitchFamily="18" charset="0"/>
                        </a:rPr>
                        <a:t>Plus de</a:t>
                      </a:r>
                      <a:r>
                        <a:rPr lang="fr-FR" baseline="0" dirty="0" smtClean="0">
                          <a:latin typeface="Cambria" panose="02040503050406030204" pitchFamily="18" charset="0"/>
                        </a:rPr>
                        <a:t> 5001 licenciés</a:t>
                      </a:r>
                      <a:endParaRPr lang="fr-FR" dirty="0">
                        <a:latin typeface="Cambria" panose="02040503050406030204" pitchFamily="18" charset="0"/>
                      </a:endParaRPr>
                    </a:p>
                  </a:txBody>
                  <a:tcPr/>
                </a:tc>
              </a:tr>
              <a:tr h="579665">
                <a:tc>
                  <a:txBody>
                    <a:bodyPr/>
                    <a:lstStyle/>
                    <a:p>
                      <a:pPr algn="l"/>
                      <a:r>
                        <a:rPr lang="fr-FR" b="1" dirty="0" smtClean="0">
                          <a:latin typeface="Cambria" panose="02040503050406030204" pitchFamily="18" charset="0"/>
                        </a:rPr>
                        <a:t>COMITE</a:t>
                      </a:r>
                      <a:r>
                        <a:rPr lang="fr-FR" b="1" baseline="0" dirty="0" smtClean="0">
                          <a:latin typeface="Cambria" panose="02040503050406030204" pitchFamily="18" charset="0"/>
                        </a:rPr>
                        <a:t>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2 + 5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3 + 5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4 + 5 voix</a:t>
                      </a:r>
                      <a:endParaRPr lang="fr-FR" dirty="0">
                        <a:latin typeface="Cambria" panose="02040503050406030204" pitchFamily="18" charset="0"/>
                      </a:endParaRPr>
                    </a:p>
                  </a:txBody>
                  <a:tcPr anchor="ctr"/>
                </a:tc>
              </a:tr>
              <a:tr h="579665">
                <a:tc>
                  <a:txBody>
                    <a:bodyPr/>
                    <a:lstStyle/>
                    <a:p>
                      <a:pPr algn="l"/>
                      <a:r>
                        <a:rPr lang="fr-FR" b="1" dirty="0" smtClean="0">
                          <a:latin typeface="Cambria" panose="02040503050406030204" pitchFamily="18" charset="0"/>
                        </a:rPr>
                        <a:t>COMITE</a:t>
                      </a:r>
                      <a:r>
                        <a:rPr lang="fr-FR" b="1" baseline="0" dirty="0" smtClean="0">
                          <a:latin typeface="Cambria" panose="02040503050406030204" pitchFamily="18" charset="0"/>
                        </a:rPr>
                        <a:t> NON OLYMPIQUE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+ 2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+ 3 voix</a:t>
                      </a:r>
                      <a:endParaRPr lang="fr-FR" dirty="0">
                        <a:latin typeface="Cambria" panose="02040503050406030204" pitchFamily="18" charset="0"/>
                      </a:endParaRPr>
                    </a:p>
                  </a:txBody>
                  <a:tcPr anchor="ctr"/>
                </a:tc>
              </a:tr>
              <a:tr h="579665">
                <a:tc>
                  <a:txBody>
                    <a:bodyPr/>
                    <a:lstStyle/>
                    <a:p>
                      <a:pPr algn="l"/>
                      <a:r>
                        <a:rPr lang="fr-FR" b="1" dirty="0" smtClean="0">
                          <a:latin typeface="Cambria" panose="02040503050406030204" pitchFamily="18" charset="0"/>
                        </a:rPr>
                        <a:t>CLUB SANS</a:t>
                      </a:r>
                      <a:r>
                        <a:rPr lang="fr-FR" b="1" baseline="0" dirty="0" smtClean="0">
                          <a:latin typeface="Cambria" panose="02040503050406030204" pitchFamily="18" charset="0"/>
                        </a:rPr>
                        <a:t> COMITE</a:t>
                      </a:r>
                      <a:endParaRPr lang="fr-FR" b="1"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c>
                  <a:txBody>
                    <a:bodyPr/>
                    <a:lstStyle/>
                    <a:p>
                      <a:pPr algn="ctr"/>
                      <a:r>
                        <a:rPr lang="fr-FR" dirty="0" smtClean="0">
                          <a:latin typeface="Cambria" panose="02040503050406030204" pitchFamily="18" charset="0"/>
                        </a:rPr>
                        <a:t>1 voix</a:t>
                      </a:r>
                      <a:endParaRPr lang="fr-FR" dirty="0">
                        <a:latin typeface="Cambria" panose="02040503050406030204" pitchFamily="18" charset="0"/>
                      </a:endParaRPr>
                    </a:p>
                  </a:txBody>
                  <a:tcPr anchor="ctr"/>
                </a:tc>
              </a:tr>
            </a:tbl>
          </a:graphicData>
        </a:graphic>
      </p:graphicFrame>
    </p:spTree>
    <p:extLst>
      <p:ext uri="{BB962C8B-B14F-4D97-AF65-F5344CB8AC3E}">
        <p14:creationId xmlns:p14="http://schemas.microsoft.com/office/powerpoint/2010/main" val="152065144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Titre 1"/>
          <p:cNvSpPr txBox="1">
            <a:spLocks noGrp="1"/>
          </p:cNvSpPr>
          <p:nvPr>
            <p:ph type="title"/>
          </p:nvPr>
        </p:nvSpPr>
        <p:spPr>
          <a:xfrm>
            <a:off x="467523" y="-88468"/>
            <a:ext cx="8208961" cy="1368427"/>
          </a:xfrm>
        </p:spPr>
        <p:txBody>
          <a:bodyPr/>
          <a:lstStyle/>
          <a:p>
            <a:pPr lvl="0"/>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BUREAU EXECUTIF</a:t>
            </a:r>
            <a:r>
              <a:rPr lang="fr-FR" sz="3200" dirty="0">
                <a:solidFill>
                  <a:srgbClr val="595959"/>
                </a:solidFill>
                <a:latin typeface="Rockwell" pitchFamily="18"/>
              </a:rPr>
              <a:t> </a:t>
            </a:r>
            <a:r>
              <a:rPr lang="fr-FR" sz="3200" dirty="0">
                <a:solidFill>
                  <a:srgbClr val="595959"/>
                </a:solidFill>
                <a:sym typeface="Wingdings" panose="05000000000000000000" pitchFamily="2" charset="2"/>
              </a:rPr>
              <a:t></a:t>
            </a:r>
            <a:endParaRPr lang="fr-FR" sz="3200" u="sng" dirty="0">
              <a:solidFill>
                <a:srgbClr val="0F6FC6"/>
              </a:solidFill>
              <a:latin typeface="Rockwell" pitchFamily="18"/>
            </a:endParaRPr>
          </a:p>
        </p:txBody>
      </p:sp>
      <p:pic>
        <p:nvPicPr>
          <p:cNvPr id="3"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graphicFrame>
        <p:nvGraphicFramePr>
          <p:cNvPr id="4" name="Tableau 9"/>
          <p:cNvGraphicFramePr>
            <a:graphicFrameLocks noGrp="1"/>
          </p:cNvGraphicFramePr>
          <p:nvPr>
            <p:extLst>
              <p:ext uri="{D42A27DB-BD31-4B8C-83A1-F6EECF244321}">
                <p14:modId xmlns:p14="http://schemas.microsoft.com/office/powerpoint/2010/main" val="981778663"/>
              </p:ext>
            </p:extLst>
          </p:nvPr>
        </p:nvGraphicFramePr>
        <p:xfrm>
          <a:off x="552059" y="1368427"/>
          <a:ext cx="8217875" cy="5054644"/>
        </p:xfrm>
        <a:graphic>
          <a:graphicData uri="http://schemas.openxmlformats.org/drawingml/2006/table">
            <a:tbl>
              <a:tblPr firstRow="1" bandRow="1">
                <a:effectLst/>
                <a:tableStyleId>{E8034E78-7F5D-4C2E-B375-FC64B27BC917}</a:tableStyleId>
              </a:tblPr>
              <a:tblGrid>
                <a:gridCol w="2906959"/>
                <a:gridCol w="346054"/>
                <a:gridCol w="2468578"/>
                <a:gridCol w="2496284"/>
              </a:tblGrid>
              <a:tr h="370844">
                <a:tc>
                  <a:txBody>
                    <a:bodyPr/>
                    <a:lstStyle/>
                    <a:p>
                      <a:pPr marL="0" marR="0" lvl="0" indent="0" algn="l" defTabSz="914400" rtl="0" fontAlgn="auto" hangingPunct="1">
                        <a:lnSpc>
                          <a:spcPct val="100000"/>
                        </a:lnSpc>
                        <a:spcBef>
                          <a:spcPts val="0"/>
                        </a:spcBef>
                        <a:spcAft>
                          <a:spcPts val="0"/>
                        </a:spcAft>
                        <a:buNone/>
                        <a:tabLst/>
                      </a:pPr>
                      <a:r>
                        <a:rPr lang="fr-FR" sz="1600" b="1" dirty="0">
                          <a:solidFill>
                            <a:srgbClr val="000000"/>
                          </a:solidFill>
                          <a:latin typeface="Cambria" pitchFamily="18"/>
                        </a:rPr>
                        <a:t>Président </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JAMMET</a:t>
                      </a:r>
                      <a:r>
                        <a:rPr lang="fr-FR" sz="1600" b="0" baseline="0">
                          <a:solidFill>
                            <a:srgbClr val="000000"/>
                          </a:solidFill>
                          <a:latin typeface="Cambria" pitchFamily="18"/>
                        </a:rPr>
                        <a:t> Romain</a:t>
                      </a:r>
                      <a:endParaRPr lang="fr-FR" sz="1600" b="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Judo </a:t>
                      </a:r>
                      <a:r>
                        <a:rPr lang="fr-FR" sz="1200" b="0" i="1">
                          <a:solidFill>
                            <a:srgbClr val="000000"/>
                          </a:solidFill>
                          <a:latin typeface="Cambria" pitchFamily="18"/>
                        </a:rPr>
                        <a:t>(Olympique)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Secrétaire Général</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sym typeface="Wingdings" panose="05000000000000000000" pitchFamily="2" charset="2"/>
                        </a:rPr>
                        <a:t></a:t>
                      </a:r>
                      <a:endParaRPr lang="fr-FR" dirty="0" smtClean="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NOURISSON</a:t>
                      </a:r>
                      <a:r>
                        <a:rPr lang="fr-FR" sz="1600" b="0" baseline="0">
                          <a:solidFill>
                            <a:srgbClr val="000000"/>
                          </a:solidFill>
                          <a:latin typeface="Cambria" pitchFamily="18"/>
                        </a:rPr>
                        <a:t> Jean-Luc</a:t>
                      </a:r>
                      <a:endParaRPr lang="fr-FR" sz="1600" b="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marL="0" marR="0" lvl="0" indent="0" algn="l" defTabSz="914400" rtl="0" fontAlgn="auto" hangingPunct="1">
                        <a:lnSpc>
                          <a:spcPct val="100000"/>
                        </a:lnSpc>
                        <a:spcBef>
                          <a:spcPts val="0"/>
                        </a:spcBef>
                        <a:spcAft>
                          <a:spcPts val="0"/>
                        </a:spcAft>
                        <a:buNone/>
                        <a:tabLst/>
                      </a:pPr>
                      <a:r>
                        <a:rPr lang="fr-FR" sz="1400" b="0" i="1">
                          <a:solidFill>
                            <a:srgbClr val="000000"/>
                          </a:solidFill>
                          <a:latin typeface="Cambria" pitchFamily="18"/>
                        </a:rPr>
                        <a:t>Golf </a:t>
                      </a:r>
                      <a:r>
                        <a:rPr lang="fr-FR" sz="1200" b="0" i="1">
                          <a:solidFill>
                            <a:srgbClr val="000000"/>
                          </a:solidFill>
                          <a:latin typeface="Cambria" pitchFamily="18"/>
                        </a:rPr>
                        <a:t>(Olympique)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Secrétaire Générale Adjointe</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MALROUX Sylvie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marL="0" marR="0" lvl="0" indent="0" algn="l" defTabSz="914400" rtl="0" fontAlgn="auto" hangingPunct="1">
                        <a:lnSpc>
                          <a:spcPct val="100000"/>
                        </a:lnSpc>
                        <a:spcBef>
                          <a:spcPts val="0"/>
                        </a:spcBef>
                        <a:spcAft>
                          <a:spcPts val="0"/>
                        </a:spcAft>
                        <a:buNone/>
                        <a:tabLst/>
                      </a:pPr>
                      <a:r>
                        <a:rPr lang="fr-FR" sz="1400" b="0" i="1" dirty="0">
                          <a:solidFill>
                            <a:srgbClr val="000000"/>
                          </a:solidFill>
                          <a:latin typeface="Cambria" pitchFamily="18"/>
                        </a:rPr>
                        <a:t>Sport adapté </a:t>
                      </a:r>
                      <a:r>
                        <a:rPr lang="fr-FR" sz="1200" b="0" i="1" dirty="0" smtClean="0">
                          <a:solidFill>
                            <a:srgbClr val="000000"/>
                          </a:solidFill>
                          <a:latin typeface="Cambria" pitchFamily="18"/>
                        </a:rPr>
                        <a:t>(</a:t>
                      </a:r>
                      <a:r>
                        <a:rPr lang="fr-FR" sz="1200" b="0" i="1" baseline="0" dirty="0" smtClean="0">
                          <a:solidFill>
                            <a:srgbClr val="000000"/>
                          </a:solidFill>
                          <a:latin typeface="Cambria" pitchFamily="18"/>
                        </a:rPr>
                        <a:t>Multisports et Affinitaires</a:t>
                      </a:r>
                      <a:r>
                        <a:rPr lang="fr-FR" sz="1200" b="0" i="1" dirty="0" smtClean="0">
                          <a:solidFill>
                            <a:srgbClr val="000000"/>
                          </a:solidFill>
                          <a:latin typeface="Cambria" pitchFamily="18"/>
                        </a:rPr>
                        <a:t>)</a:t>
                      </a:r>
                      <a:endParaRPr lang="fr-FR" sz="1400" b="0" i="1" dirty="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Trésorier</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KURDZIELEWICZ Michel</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Etudes et sports</a:t>
                      </a:r>
                      <a:r>
                        <a:rPr lang="fr-FR" sz="1400" b="0" i="1" baseline="0">
                          <a:solidFill>
                            <a:srgbClr val="000000"/>
                          </a:solidFill>
                          <a:latin typeface="Cambria" pitchFamily="18"/>
                        </a:rPr>
                        <a:t> sous-marins</a:t>
                      </a:r>
                    </a:p>
                    <a:p>
                      <a:pPr lvl="0"/>
                      <a:r>
                        <a:rPr lang="fr-FR" sz="1200" b="0" i="1" baseline="0">
                          <a:solidFill>
                            <a:srgbClr val="000000"/>
                          </a:solidFill>
                          <a:latin typeface="Cambria" pitchFamily="18"/>
                        </a:rPr>
                        <a:t>(Nationale Sportive)</a:t>
                      </a:r>
                      <a:endParaRPr lang="fr-FR" sz="12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dirty="0">
                          <a:solidFill>
                            <a:srgbClr val="000000"/>
                          </a:solidFill>
                          <a:latin typeface="Cambria" pitchFamily="18"/>
                        </a:rPr>
                        <a:t>Trésorier Adjoint</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LAGARDE Robert</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Rugby </a:t>
                      </a:r>
                      <a:r>
                        <a:rPr lang="fr-FR" sz="1200" b="0" i="1">
                          <a:solidFill>
                            <a:srgbClr val="000000"/>
                          </a:solidFill>
                          <a:latin typeface="Cambria" pitchFamily="18"/>
                        </a:rPr>
                        <a:t>(Olympique)</a:t>
                      </a:r>
                      <a:endParaRPr lang="fr-FR" sz="14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Vice-Président – P.P.</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CHARBONNEL Thierry</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Football </a:t>
                      </a:r>
                      <a:r>
                        <a:rPr lang="fr-FR" sz="1200" b="0" i="1">
                          <a:solidFill>
                            <a:srgbClr val="000000"/>
                          </a:solidFill>
                          <a:latin typeface="Cambria" pitchFamily="18"/>
                        </a:rPr>
                        <a:t>(Olympique)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Vice-Présidente – Prof.</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BAILLEUL</a:t>
                      </a:r>
                      <a:r>
                        <a:rPr lang="fr-FR" sz="1600" b="0" baseline="0">
                          <a:solidFill>
                            <a:srgbClr val="000000"/>
                          </a:solidFill>
                          <a:latin typeface="Cambria" pitchFamily="18"/>
                        </a:rPr>
                        <a:t> Sandrine</a:t>
                      </a:r>
                      <a:endParaRPr lang="fr-FR" sz="1600" b="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Tennis de table </a:t>
                      </a:r>
                      <a:r>
                        <a:rPr lang="fr-FR" sz="1200" b="0" i="1">
                          <a:solidFill>
                            <a:srgbClr val="000000"/>
                          </a:solidFill>
                          <a:latin typeface="Cambria" pitchFamily="18"/>
                        </a:rPr>
                        <a:t>(Olympique)</a:t>
                      </a:r>
                      <a:endParaRPr lang="fr-FR" sz="14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Vice-Présidente – Santé </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VAZELLE Laurence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dirty="0">
                          <a:solidFill>
                            <a:srgbClr val="000000"/>
                          </a:solidFill>
                          <a:latin typeface="Cambria" pitchFamily="18"/>
                        </a:rPr>
                        <a:t>ASPTT</a:t>
                      </a:r>
                      <a:r>
                        <a:rPr lang="fr-FR" sz="1400" b="0" i="1" baseline="0" dirty="0">
                          <a:solidFill>
                            <a:srgbClr val="000000"/>
                          </a:solidFill>
                          <a:latin typeface="Cambria" pitchFamily="18"/>
                        </a:rPr>
                        <a:t> </a:t>
                      </a:r>
                      <a:r>
                        <a:rPr lang="fr-FR" sz="1200" b="0" i="1" baseline="0" dirty="0">
                          <a:solidFill>
                            <a:srgbClr val="000000"/>
                          </a:solidFill>
                          <a:latin typeface="Cambria" pitchFamily="18"/>
                        </a:rPr>
                        <a:t>(Multisports et Affinitaires)</a:t>
                      </a:r>
                      <a:endParaRPr lang="fr-FR" sz="1200" b="0" i="1" dirty="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Vice-Président – Educ.</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DUMONTEL</a:t>
                      </a:r>
                      <a:r>
                        <a:rPr lang="fr-FR" sz="1600" b="0" baseline="0">
                          <a:solidFill>
                            <a:srgbClr val="000000"/>
                          </a:solidFill>
                          <a:latin typeface="Cambria" pitchFamily="18"/>
                        </a:rPr>
                        <a:t> Hervé</a:t>
                      </a:r>
                      <a:endParaRPr lang="fr-FR" sz="1600" b="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UNSS </a:t>
                      </a:r>
                      <a:r>
                        <a:rPr lang="fr-FR" sz="1200" b="0" i="1">
                          <a:solidFill>
                            <a:srgbClr val="000000"/>
                          </a:solidFill>
                          <a:latin typeface="Cambria" pitchFamily="18"/>
                        </a:rPr>
                        <a:t>(Scolaire)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Membre</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MOLES Josiane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Pétanque </a:t>
                      </a:r>
                      <a:r>
                        <a:rPr lang="fr-FR" sz="1200" b="0" i="1">
                          <a:solidFill>
                            <a:srgbClr val="000000"/>
                          </a:solidFill>
                          <a:latin typeface="Cambria" pitchFamily="18"/>
                        </a:rPr>
                        <a:t>(Nationale</a:t>
                      </a:r>
                      <a:r>
                        <a:rPr lang="fr-FR" sz="1200" b="0" i="1" baseline="0">
                          <a:solidFill>
                            <a:srgbClr val="000000"/>
                          </a:solidFill>
                          <a:latin typeface="Cambria" pitchFamily="18"/>
                        </a:rPr>
                        <a:t> Sportive)</a:t>
                      </a:r>
                      <a:endParaRPr lang="fr-FR" sz="14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Membre</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MALGOUZOU Valérie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Cyclisme </a:t>
                      </a:r>
                      <a:r>
                        <a:rPr lang="fr-FR" sz="1200" b="0" i="1">
                          <a:solidFill>
                            <a:srgbClr val="000000"/>
                          </a:solidFill>
                          <a:latin typeface="Cambria" pitchFamily="18"/>
                        </a:rPr>
                        <a:t>(Olympique)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Membre</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LEGOUFFE</a:t>
                      </a:r>
                      <a:r>
                        <a:rPr lang="fr-FR" sz="1600" b="0" baseline="0">
                          <a:solidFill>
                            <a:srgbClr val="000000"/>
                          </a:solidFill>
                          <a:latin typeface="Cambria" pitchFamily="18"/>
                        </a:rPr>
                        <a:t> Amélie</a:t>
                      </a:r>
                      <a:endParaRPr lang="fr-FR" sz="1600" b="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Tennis </a:t>
                      </a:r>
                      <a:r>
                        <a:rPr lang="fr-FR" sz="1200" b="0" i="1">
                          <a:solidFill>
                            <a:srgbClr val="000000"/>
                          </a:solidFill>
                          <a:latin typeface="Cambria" pitchFamily="18"/>
                        </a:rPr>
                        <a:t>(Olympique)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Membre</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POUGET Jean Claude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dirty="0">
                          <a:solidFill>
                            <a:srgbClr val="000000"/>
                          </a:solidFill>
                          <a:latin typeface="Cambria" pitchFamily="18"/>
                        </a:rPr>
                        <a:t>Athlétisme</a:t>
                      </a:r>
                      <a:r>
                        <a:rPr lang="fr-FR" sz="1400" b="0" i="1" baseline="0" dirty="0">
                          <a:solidFill>
                            <a:srgbClr val="000000"/>
                          </a:solidFill>
                          <a:latin typeface="Cambria" pitchFamily="18"/>
                        </a:rPr>
                        <a:t> </a:t>
                      </a:r>
                      <a:r>
                        <a:rPr lang="fr-FR" sz="1200" b="0" i="1" baseline="0" dirty="0">
                          <a:solidFill>
                            <a:srgbClr val="000000"/>
                          </a:solidFill>
                          <a:latin typeface="Cambria" pitchFamily="18"/>
                        </a:rPr>
                        <a:t>(Olympique)</a:t>
                      </a:r>
                      <a:endParaRPr lang="fr-FR" sz="1200" b="0" i="1" dirty="0">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au 10"/>
          <p:cNvGraphicFramePr>
            <a:graphicFrameLocks noGrp="1"/>
          </p:cNvGraphicFramePr>
          <p:nvPr/>
        </p:nvGraphicFramePr>
        <p:xfrm>
          <a:off x="10510982" y="4405743"/>
          <a:ext cx="208282" cy="365760"/>
        </p:xfrm>
        <a:graphic>
          <a:graphicData uri="http://schemas.openxmlformats.org/drawingml/2006/table">
            <a:tbl>
              <a:tblPr>
                <a:effectLst/>
              </a:tblPr>
              <a:tblGrid>
                <a:gridCol w="208282"/>
              </a:tblGrid>
              <a:tr h="0">
                <a:tc>
                  <a:txBody>
                    <a:bodyPr/>
                    <a:lstStyle/>
                    <a:p>
                      <a:pPr lvl="0"/>
                      <a:endParaRPr lang="fr-FR"/>
                    </a:p>
                  </a:txBody>
                  <a:tcPr>
                    <a:lnL w="12701" cap="flat" cmpd="sng" algn="ctr">
                      <a:solidFill>
                        <a:srgbClr val="B4C7E7"/>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B4C7E7"/>
                      </a:solidFill>
                      <a:prstDash val="solid"/>
                      <a:round/>
                      <a:headEnd type="none" w="med" len="med"/>
                      <a:tailEnd type="none" w="med" len="med"/>
                    </a:lnT>
                    <a:lnB w="12701" cap="flat" cmpd="sng" algn="ctr">
                      <a:solidFill>
                        <a:srgbClr val="B4C7E7"/>
                      </a:solidFill>
                      <a:prstDash val="solid"/>
                      <a:round/>
                      <a:headEnd type="none" w="med" len="med"/>
                      <a:tailEnd type="none" w="med" len="med"/>
                    </a:lnB>
                  </a:tcPr>
                </a:tc>
              </a:tr>
            </a:tbl>
          </a:graphicData>
        </a:graphic>
      </p:graphicFrame>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Titre 1"/>
          <p:cNvSpPr txBox="1">
            <a:spLocks noGrp="1"/>
          </p:cNvSpPr>
          <p:nvPr>
            <p:ph type="title"/>
          </p:nvPr>
        </p:nvSpPr>
        <p:spPr>
          <a:xfrm>
            <a:off x="467523" y="748143"/>
            <a:ext cx="8208961" cy="1368427"/>
          </a:xfrm>
        </p:spPr>
        <p:txBody>
          <a:bodyPr/>
          <a:lstStyle/>
          <a:p>
            <a:pPr lvl="0"/>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CONSEIL D’ADMINISTRATION</a:t>
            </a:r>
            <a:r>
              <a:rPr lang="fr-FR" sz="3200" dirty="0">
                <a:solidFill>
                  <a:srgbClr val="595959"/>
                </a:solidFill>
                <a:latin typeface="Rockwell" pitchFamily="18"/>
              </a:rPr>
              <a:t> </a:t>
            </a:r>
            <a:r>
              <a:rPr lang="fr-FR" sz="3200" dirty="0">
                <a:solidFill>
                  <a:srgbClr val="595959"/>
                </a:solidFill>
                <a:sym typeface="Wingdings" panose="05000000000000000000" pitchFamily="2" charset="2"/>
              </a:rPr>
              <a:t></a:t>
            </a:r>
            <a:endParaRPr lang="fr-FR" sz="3200" u="sng" dirty="0">
              <a:solidFill>
                <a:srgbClr val="0F6FC6"/>
              </a:solidFill>
              <a:latin typeface="Rockwell" pitchFamily="18"/>
            </a:endParaRPr>
          </a:p>
        </p:txBody>
      </p:sp>
      <p:pic>
        <p:nvPicPr>
          <p:cNvPr id="3"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graphicFrame>
        <p:nvGraphicFramePr>
          <p:cNvPr id="4" name="Tableau 9"/>
          <p:cNvGraphicFramePr>
            <a:graphicFrameLocks noGrp="1"/>
          </p:cNvGraphicFramePr>
          <p:nvPr>
            <p:extLst>
              <p:ext uri="{D42A27DB-BD31-4B8C-83A1-F6EECF244321}">
                <p14:modId xmlns:p14="http://schemas.microsoft.com/office/powerpoint/2010/main" val="3291450226"/>
              </p:ext>
            </p:extLst>
          </p:nvPr>
        </p:nvGraphicFramePr>
        <p:xfrm>
          <a:off x="755257" y="2927927"/>
          <a:ext cx="8217866" cy="1601656"/>
        </p:xfrm>
        <a:graphic>
          <a:graphicData uri="http://schemas.openxmlformats.org/drawingml/2006/table">
            <a:tbl>
              <a:tblPr firstRow="1" bandRow="1">
                <a:effectLst/>
                <a:tableStyleId>{E8034E78-7F5D-4C2E-B375-FC64B27BC917}</a:tableStyleId>
              </a:tblPr>
              <a:tblGrid>
                <a:gridCol w="2906959"/>
                <a:gridCol w="346054"/>
                <a:gridCol w="2106201"/>
                <a:gridCol w="2858652"/>
              </a:tblGrid>
              <a:tr h="372288">
                <a:tc>
                  <a:txBody>
                    <a:bodyPr/>
                    <a:lstStyle/>
                    <a:p>
                      <a:pPr marL="0" marR="0" lvl="0" indent="0" algn="l" defTabSz="914400" rtl="0" fontAlgn="auto" hangingPunct="1">
                        <a:lnSpc>
                          <a:spcPct val="100000"/>
                        </a:lnSpc>
                        <a:spcBef>
                          <a:spcPts val="0"/>
                        </a:spcBef>
                        <a:spcAft>
                          <a:spcPts val="0"/>
                        </a:spcAft>
                        <a:buNone/>
                        <a:tabLst/>
                      </a:pPr>
                      <a:r>
                        <a:rPr lang="fr-FR" sz="1600" b="1" dirty="0">
                          <a:solidFill>
                            <a:srgbClr val="000000"/>
                          </a:solidFill>
                          <a:latin typeface="Cambria" pitchFamily="18"/>
                        </a:rPr>
                        <a:t>Administrateur</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LOUBEYRE Roland</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Membre Qualifié</a:t>
                      </a:r>
                      <a:endParaRPr lang="fr-FR" sz="12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Administrateur</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ROUVIER Jean Luc</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marL="0" marR="0" lvl="0" indent="0" algn="l" defTabSz="914400" rtl="0" fontAlgn="auto" hangingPunct="1">
                        <a:lnSpc>
                          <a:spcPct val="100000"/>
                        </a:lnSpc>
                        <a:spcBef>
                          <a:spcPts val="0"/>
                        </a:spcBef>
                        <a:spcAft>
                          <a:spcPts val="0"/>
                        </a:spcAft>
                        <a:buNone/>
                        <a:tabLst/>
                      </a:pPr>
                      <a:r>
                        <a:rPr lang="fr-FR" sz="1400" b="0" i="1">
                          <a:solidFill>
                            <a:srgbClr val="000000"/>
                          </a:solidFill>
                          <a:latin typeface="Cambria" pitchFamily="18"/>
                        </a:rPr>
                        <a:t>Retraite Sportive </a:t>
                      </a:r>
                      <a:r>
                        <a:rPr lang="fr-FR" sz="1200" b="0" i="1">
                          <a:solidFill>
                            <a:srgbClr val="000000"/>
                          </a:solidFill>
                          <a:latin typeface="Cambria" pitchFamily="18"/>
                        </a:rPr>
                        <a:t>(Membre Associé)</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Administrateur</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FREYSSINIER André</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marL="0" marR="0" lvl="0" indent="0" algn="l" defTabSz="914400" rtl="0" fontAlgn="auto" hangingPunct="1">
                        <a:lnSpc>
                          <a:spcPct val="100000"/>
                        </a:lnSpc>
                        <a:spcBef>
                          <a:spcPts val="0"/>
                        </a:spcBef>
                        <a:spcAft>
                          <a:spcPts val="0"/>
                        </a:spcAft>
                        <a:buNone/>
                        <a:tabLst/>
                      </a:pPr>
                      <a:r>
                        <a:rPr lang="fr-FR" sz="1400" b="0" i="1">
                          <a:solidFill>
                            <a:srgbClr val="000000"/>
                          </a:solidFill>
                          <a:latin typeface="Cambria" pitchFamily="18"/>
                        </a:rPr>
                        <a:t>Escrime </a:t>
                      </a:r>
                      <a:r>
                        <a:rPr lang="fr-FR" sz="1200" b="0" i="1">
                          <a:solidFill>
                            <a:srgbClr val="000000"/>
                          </a:solidFill>
                          <a:latin typeface="Cambria" pitchFamily="18"/>
                        </a:rPr>
                        <a:t>(Olympique)</a:t>
                      </a:r>
                      <a:endParaRPr lang="fr-FR" sz="14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r h="370844">
                <a:tc>
                  <a:txBody>
                    <a:bodyPr/>
                    <a:lstStyle/>
                    <a:p>
                      <a:pPr marL="0" marR="0" lvl="0" indent="0" algn="l" defTabSz="914400" rtl="0" fontAlgn="auto" hangingPunct="1">
                        <a:lnSpc>
                          <a:spcPct val="100000"/>
                        </a:lnSpc>
                        <a:spcBef>
                          <a:spcPts val="0"/>
                        </a:spcBef>
                        <a:spcAft>
                          <a:spcPts val="0"/>
                        </a:spcAft>
                        <a:buNone/>
                        <a:tabLst/>
                      </a:pPr>
                      <a:r>
                        <a:rPr lang="fr-FR" sz="1600" b="1">
                          <a:solidFill>
                            <a:srgbClr val="000000"/>
                          </a:solidFill>
                          <a:latin typeface="Cambria" pitchFamily="18"/>
                        </a:rPr>
                        <a:t>Administrateur</a:t>
                      </a:r>
                    </a:p>
                  </a:txBody>
                  <a:tcPr anchor="ctr">
                    <a:lnL w="12701" cap="flat" cmpd="sng" algn="ctr">
                      <a:solidFill>
                        <a:srgbClr val="000000"/>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marL="0" marR="0" lvl="0" indent="0" algn="ctr" defTabSz="914400" rtl="0" fontAlgn="auto" hangingPunct="1">
                        <a:lnSpc>
                          <a:spcPct val="100000"/>
                        </a:lnSpc>
                        <a:spcBef>
                          <a:spcPts val="0"/>
                        </a:spcBef>
                        <a:spcAft>
                          <a:spcPts val="0"/>
                        </a:spcAft>
                        <a:buNone/>
                        <a:tabLst/>
                      </a:pPr>
                      <a:r>
                        <a:rPr lang="fr-FR" dirty="0" smtClean="0">
                          <a:solidFill>
                            <a:srgbClr val="000000"/>
                          </a:solidFill>
                          <a:sym typeface="Wingdings" panose="05000000000000000000" pitchFamily="2" charset="2"/>
                        </a:rPr>
                        <a:t></a:t>
                      </a:r>
                      <a:endParaRPr lang="fr-FR" dirty="0">
                        <a:solidFill>
                          <a:srgbClr val="000000"/>
                        </a:solidFill>
                      </a:endParaRPr>
                    </a:p>
                  </a:txBody>
                  <a:tcPr anchor="ctr">
                    <a:lnL w="12701" cap="flat" cmpd="sng" algn="ctr">
                      <a:solidFill>
                        <a:srgbClr val="B4C7E7"/>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l"/>
                      <a:r>
                        <a:rPr lang="fr-FR" sz="1600" b="0">
                          <a:solidFill>
                            <a:srgbClr val="000000"/>
                          </a:solidFill>
                          <a:latin typeface="Cambria" pitchFamily="18"/>
                        </a:rPr>
                        <a:t>LEBRAS Yoann</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EEBF7"/>
                    </a:solidFill>
                  </a:tcPr>
                </a:tc>
                <a:tc>
                  <a:txBody>
                    <a:bodyPr/>
                    <a:lstStyle/>
                    <a:p>
                      <a:pPr lvl="0"/>
                      <a:r>
                        <a:rPr lang="fr-FR" sz="1400" b="0" i="1">
                          <a:solidFill>
                            <a:srgbClr val="000000"/>
                          </a:solidFill>
                          <a:latin typeface="Cambria" pitchFamily="18"/>
                        </a:rPr>
                        <a:t>Savate</a:t>
                      </a:r>
                      <a:r>
                        <a:rPr lang="fr-FR" sz="1400" b="0" i="1" baseline="0">
                          <a:solidFill>
                            <a:srgbClr val="000000"/>
                          </a:solidFill>
                          <a:latin typeface="Cambria" pitchFamily="18"/>
                        </a:rPr>
                        <a:t> Boxe Française </a:t>
                      </a:r>
                      <a:r>
                        <a:rPr lang="fr-FR" sz="1200" b="0" i="1" baseline="0">
                          <a:solidFill>
                            <a:srgbClr val="000000"/>
                          </a:solidFill>
                          <a:latin typeface="Cambria" pitchFamily="18"/>
                        </a:rPr>
                        <a:t>(Nationale Sportive)</a:t>
                      </a:r>
                      <a:endParaRPr lang="fr-FR" sz="1100" b="0" i="1">
                        <a:solidFill>
                          <a:srgbClr val="000000"/>
                        </a:solidFill>
                        <a:latin typeface="Cambria" pitchFamily="18"/>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au 10"/>
          <p:cNvGraphicFramePr>
            <a:graphicFrameLocks noGrp="1"/>
          </p:cNvGraphicFramePr>
          <p:nvPr/>
        </p:nvGraphicFramePr>
        <p:xfrm>
          <a:off x="10510982" y="4405743"/>
          <a:ext cx="208282" cy="365760"/>
        </p:xfrm>
        <a:graphic>
          <a:graphicData uri="http://schemas.openxmlformats.org/drawingml/2006/table">
            <a:tbl>
              <a:tblPr>
                <a:effectLst/>
              </a:tblPr>
              <a:tblGrid>
                <a:gridCol w="208282"/>
              </a:tblGrid>
              <a:tr h="0">
                <a:tc>
                  <a:txBody>
                    <a:bodyPr/>
                    <a:lstStyle/>
                    <a:p>
                      <a:pPr lvl="0"/>
                      <a:endParaRPr lang="fr-FR"/>
                    </a:p>
                  </a:txBody>
                  <a:tcPr>
                    <a:lnL w="12701" cap="flat" cmpd="sng" algn="ctr">
                      <a:solidFill>
                        <a:srgbClr val="B4C7E7"/>
                      </a:solidFill>
                      <a:prstDash val="solid"/>
                      <a:round/>
                      <a:headEnd type="none" w="med" len="med"/>
                      <a:tailEnd type="none" w="med" len="med"/>
                    </a:lnL>
                    <a:lnR w="12701" cap="flat" cmpd="sng" algn="ctr">
                      <a:solidFill>
                        <a:srgbClr val="B4C7E7"/>
                      </a:solidFill>
                      <a:prstDash val="solid"/>
                      <a:round/>
                      <a:headEnd type="none" w="med" len="med"/>
                      <a:tailEnd type="none" w="med" len="med"/>
                    </a:lnR>
                    <a:lnT w="12701" cap="flat" cmpd="sng" algn="ctr">
                      <a:solidFill>
                        <a:srgbClr val="B4C7E7"/>
                      </a:solidFill>
                      <a:prstDash val="solid"/>
                      <a:round/>
                      <a:headEnd type="none" w="med" len="med"/>
                      <a:tailEnd type="none" w="med" len="med"/>
                    </a:lnT>
                    <a:lnB w="12701" cap="flat" cmpd="sng" algn="ctr">
                      <a:solidFill>
                        <a:srgbClr val="B4C7E7"/>
                      </a:solidFill>
                      <a:prstDash val="solid"/>
                      <a:round/>
                      <a:headEnd type="none" w="med" len="med"/>
                      <a:tailEnd type="none" w="med" len="med"/>
                    </a:lnB>
                  </a:tcPr>
                </a:tc>
              </a:tr>
            </a:tbl>
          </a:graphicData>
        </a:graphic>
      </p:graphicFrame>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pic>
        <p:nvPicPr>
          <p:cNvPr id="2"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3" name="Rogner un rectangle avec un coin diagonal 4"/>
          <p:cNvSpPr/>
          <p:nvPr/>
        </p:nvSpPr>
        <p:spPr>
          <a:xfrm>
            <a:off x="1162046" y="1933571"/>
            <a:ext cx="6696078" cy="320357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4" name="Espace réservé du contenu 2"/>
          <p:cNvSpPr txBox="1"/>
          <p:nvPr/>
        </p:nvSpPr>
        <p:spPr>
          <a:xfrm>
            <a:off x="395285" y="2487762"/>
            <a:ext cx="8229600" cy="2241258"/>
          </a:xfrm>
          <a:prstGeom prst="rect">
            <a:avLst/>
          </a:prstGeom>
          <a:noFill/>
          <a:ln cap="flat">
            <a:noFill/>
          </a:ln>
          <a:effectLst>
            <a:outerShdw dist="38096" dir="2700000" algn="tl">
              <a:srgbClr val="000000">
                <a:alpha val="40000"/>
              </a:srgbClr>
            </a:outerShdw>
          </a:effectLst>
        </p:spPr>
        <p:txBody>
          <a:bodyPr vert="horz" wrap="square" lIns="91440" tIns="45720" rIns="91440" bIns="45720" anchor="t" anchorCtr="1" compatLnSpc="1">
            <a:normAutofit/>
          </a:bodyPr>
          <a:lstStyle/>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QUESTIONS</a:t>
            </a:r>
          </a:p>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0" cap="none" spc="0" baseline="0">
                <a:solidFill>
                  <a:srgbClr val="FFFFFF"/>
                </a:solidFill>
                <a:effectLst>
                  <a:outerShdw dist="38096" dir="2700000">
                    <a:srgbClr val="000000"/>
                  </a:outerShdw>
                </a:effectLst>
                <a:uFillTx/>
                <a:latin typeface="Rockwell" pitchFamily="18"/>
                <a:ea typeface=""/>
                <a:cs typeface=""/>
              </a:rPr>
              <a:t>&amp; </a:t>
            </a: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INFORMATIONS</a:t>
            </a:r>
          </a:p>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DIVERSES</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Rogner un rectangle avec un coin diagonal 1"/>
          <p:cNvSpPr/>
          <p:nvPr/>
        </p:nvSpPr>
        <p:spPr>
          <a:xfrm>
            <a:off x="1279529" y="2276471"/>
            <a:ext cx="6697659" cy="3205164"/>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3" name="Espace réservé du contenu 2"/>
          <p:cNvSpPr txBox="1">
            <a:spLocks noGrp="1"/>
          </p:cNvSpPr>
          <p:nvPr>
            <p:ph idx="1"/>
          </p:nvPr>
        </p:nvSpPr>
        <p:spPr>
          <a:xfrm>
            <a:off x="1279529" y="2597581"/>
            <a:ext cx="6697659" cy="2562944"/>
          </a:xfrm>
        </p:spPr>
        <p:txBody>
          <a:bodyPr anchorCtr="1"/>
          <a:lstStyle/>
          <a:p>
            <a:pPr lvl="0" algn="ctr">
              <a:spcBef>
                <a:spcPts val="1100"/>
              </a:spcBef>
              <a:buNone/>
            </a:pPr>
            <a:r>
              <a:rPr lang="fr-FR" sz="4400" b="1" i="1">
                <a:solidFill>
                  <a:srgbClr val="FFFFFF"/>
                </a:solidFill>
                <a:effectLst>
                  <a:outerShdw dist="38096" dir="2700000">
                    <a:srgbClr val="000000"/>
                  </a:outerShdw>
                </a:effectLst>
                <a:latin typeface="Rockwell" pitchFamily="18"/>
              </a:rPr>
              <a:t>RAPPORT</a:t>
            </a:r>
          </a:p>
          <a:p>
            <a:pPr lvl="0" algn="ctr">
              <a:spcBef>
                <a:spcPts val="1100"/>
              </a:spcBef>
              <a:buNone/>
            </a:pPr>
            <a:r>
              <a:rPr lang="fr-FR" sz="4400" b="1" i="1">
                <a:solidFill>
                  <a:srgbClr val="FFFFFF"/>
                </a:solidFill>
                <a:effectLst>
                  <a:outerShdw dist="38096" dir="2700000">
                    <a:srgbClr val="000000"/>
                  </a:outerShdw>
                </a:effectLst>
                <a:latin typeface="Rockwell" pitchFamily="18"/>
              </a:rPr>
              <a:t>D’ACTIVITÉ</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graphicFrame>
        <p:nvGraphicFramePr>
          <p:cNvPr id="3" name="Graphique 8"/>
          <p:cNvGraphicFramePr/>
          <p:nvPr/>
        </p:nvGraphicFramePr>
        <p:xfrm>
          <a:off x="95253" y="1181103"/>
          <a:ext cx="8943974" cy="5506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p:cNvSpPr txBox="1">
            <a:spLocks noGrp="1"/>
          </p:cNvSpPr>
          <p:nvPr>
            <p:ph type="title"/>
          </p:nvPr>
        </p:nvSpPr>
        <p:spPr>
          <a:xfrm>
            <a:off x="678868" y="85587"/>
            <a:ext cx="8229600" cy="1143000"/>
          </a:xfrm>
        </p:spPr>
        <p:txBody>
          <a:bodyPr/>
          <a:lstStyle/>
          <a:p>
            <a:pPr lvl="0"/>
            <a:r>
              <a:rPr lang="fr-FR" sz="1300" dirty="0">
                <a:solidFill>
                  <a:srgbClr val="4A66AC"/>
                </a:solidFill>
              </a:rPr>
              <a:t/>
            </a:r>
            <a:br>
              <a:rPr lang="fr-FR" sz="1300" dirty="0">
                <a:solidFill>
                  <a:srgbClr val="4A66AC"/>
                </a:solidFill>
              </a:rPr>
            </a:br>
            <a:r>
              <a:rPr lang="fr-FR" sz="3200" dirty="0">
                <a:solidFill>
                  <a:srgbClr val="595959"/>
                </a:solidFill>
                <a:sym typeface="Wingdings" panose="05000000000000000000" pitchFamily="2" charset="2"/>
              </a:rPr>
              <a:t></a:t>
            </a:r>
            <a:r>
              <a:rPr lang="fr-FR" sz="2900" dirty="0" smtClean="0">
                <a:solidFill>
                  <a:srgbClr val="595959"/>
                </a:solidFill>
                <a:latin typeface="Rockwell" pitchFamily="18"/>
              </a:rPr>
              <a:t> </a:t>
            </a:r>
            <a:r>
              <a:rPr lang="fr-FR" sz="2900" u="sng" dirty="0">
                <a:solidFill>
                  <a:srgbClr val="0F6FC6"/>
                </a:solidFill>
                <a:latin typeface="Rockwell" pitchFamily="18"/>
              </a:rPr>
              <a:t>COMPARATIF EFFECTIFS LICENCIES</a:t>
            </a:r>
            <a:r>
              <a:rPr lang="fr-FR" sz="2900" dirty="0">
                <a:solidFill>
                  <a:srgbClr val="0F6FC6"/>
                </a:solidFill>
                <a:latin typeface="Rockwell" pitchFamily="18"/>
              </a:rPr>
              <a:t> </a:t>
            </a:r>
            <a:r>
              <a:rPr lang="fr-FR" sz="3200" dirty="0">
                <a:solidFill>
                  <a:srgbClr val="595959"/>
                </a:solidFill>
                <a:sym typeface="Wingdings" panose="05000000000000000000" pitchFamily="2" charset="2"/>
              </a:rPr>
              <a:t></a:t>
            </a:r>
            <a:r>
              <a:rPr lang="fr-FR" sz="3600" u="sng" dirty="0">
                <a:solidFill>
                  <a:srgbClr val="0F6FC6"/>
                </a:solidFill>
                <a:latin typeface="Rockwell" pitchFamily="18"/>
              </a:rPr>
              <a:t/>
            </a:r>
            <a:br>
              <a:rPr lang="fr-FR" sz="3600" u="sng" dirty="0">
                <a:solidFill>
                  <a:srgbClr val="0F6FC6"/>
                </a:solidFill>
                <a:latin typeface="Rockwell" pitchFamily="18"/>
              </a:rPr>
            </a:br>
            <a:r>
              <a:rPr lang="fr-FR" sz="2400" i="1" u="sng" dirty="0">
                <a:solidFill>
                  <a:srgbClr val="595959"/>
                </a:solidFill>
                <a:latin typeface="Rockwell" pitchFamily="18"/>
              </a:rPr>
              <a:t>Comités Départementaux</a:t>
            </a:r>
            <a:endParaRPr lang="fr-FR" sz="1000" i="1" dirty="0">
              <a:solidFill>
                <a:srgbClr val="595959"/>
              </a:solidFill>
              <a:latin typeface="Cambria" pitchFamily="18"/>
            </a:endParaRPr>
          </a:p>
        </p:txBody>
      </p:sp>
      <p:sp>
        <p:nvSpPr>
          <p:cNvPr id="6" name="ZoneTexte 10"/>
          <p:cNvSpPr txBox="1"/>
          <p:nvPr/>
        </p:nvSpPr>
        <p:spPr>
          <a:xfrm>
            <a:off x="6124578" y="6177375"/>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2E75B6"/>
                </a:solidFill>
                <a:uFillTx/>
                <a:latin typeface="Calibri"/>
                <a:ea typeface=""/>
                <a:cs typeface=""/>
              </a:rPr>
              <a:t>Licenciés 2019-2020</a:t>
            </a:r>
          </a:p>
        </p:txBody>
      </p:sp>
      <p:sp>
        <p:nvSpPr>
          <p:cNvPr id="7" name="ZoneTexte 9"/>
          <p:cNvSpPr txBox="1"/>
          <p:nvPr/>
        </p:nvSpPr>
        <p:spPr>
          <a:xfrm>
            <a:off x="6124578" y="5869231"/>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C00000"/>
                </a:solidFill>
                <a:uFillTx/>
                <a:latin typeface="Calibri"/>
                <a:ea typeface=""/>
                <a:cs typeface=""/>
              </a:rPr>
              <a:t>Licenciés 2020-2021</a:t>
            </a:r>
          </a:p>
        </p:txBody>
      </p:sp>
    </p:spTree>
    <p:extLst>
      <p:ext uri="{BB962C8B-B14F-4D97-AF65-F5344CB8AC3E}">
        <p14:creationId xmlns:p14="http://schemas.microsoft.com/office/powerpoint/2010/main" val="66089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pic>
        <p:nvPicPr>
          <p:cNvPr id="2"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Titre 1"/>
          <p:cNvSpPr txBox="1">
            <a:spLocks noGrp="1"/>
          </p:cNvSpPr>
          <p:nvPr>
            <p:ph type="title"/>
          </p:nvPr>
        </p:nvSpPr>
        <p:spPr>
          <a:xfrm>
            <a:off x="678868" y="85587"/>
            <a:ext cx="8229600" cy="1143000"/>
          </a:xfrm>
        </p:spPr>
        <p:txBody>
          <a:bodyPr/>
          <a:lstStyle/>
          <a:p>
            <a:pPr lvl="0"/>
            <a:r>
              <a:rPr lang="fr-FR" sz="1300" dirty="0">
                <a:solidFill>
                  <a:srgbClr val="4A66AC"/>
                </a:solidFill>
              </a:rPr>
              <a:t/>
            </a:r>
            <a:br>
              <a:rPr lang="fr-FR" sz="1300" dirty="0">
                <a:solidFill>
                  <a:srgbClr val="4A66AC"/>
                </a:solidFill>
              </a:rPr>
            </a:br>
            <a:r>
              <a:rPr lang="fr-FR" sz="3200" dirty="0">
                <a:solidFill>
                  <a:srgbClr val="595959"/>
                </a:solidFill>
                <a:sym typeface="Wingdings" panose="05000000000000000000" pitchFamily="2" charset="2"/>
              </a:rPr>
              <a:t></a:t>
            </a:r>
            <a:r>
              <a:rPr lang="fr-FR" sz="2900" dirty="0" smtClean="0">
                <a:solidFill>
                  <a:srgbClr val="595959"/>
                </a:solidFill>
                <a:latin typeface="Rockwell" pitchFamily="18"/>
              </a:rPr>
              <a:t> </a:t>
            </a:r>
            <a:r>
              <a:rPr lang="fr-FR" sz="2900" u="sng" dirty="0">
                <a:solidFill>
                  <a:srgbClr val="0F6FC6"/>
                </a:solidFill>
                <a:latin typeface="Rockwell" pitchFamily="18"/>
              </a:rPr>
              <a:t>COMPARATIF EFFECTIFS LICENCIES</a:t>
            </a:r>
            <a:r>
              <a:rPr lang="fr-FR" sz="2900" dirty="0">
                <a:solidFill>
                  <a:srgbClr val="0F6FC6"/>
                </a:solidFill>
                <a:latin typeface="Rockwell" pitchFamily="18"/>
              </a:rPr>
              <a:t> </a:t>
            </a:r>
            <a:r>
              <a:rPr lang="fr-FR" sz="3200" dirty="0">
                <a:solidFill>
                  <a:srgbClr val="595959"/>
                </a:solidFill>
                <a:sym typeface="Wingdings" panose="05000000000000000000" pitchFamily="2" charset="2"/>
              </a:rPr>
              <a:t></a:t>
            </a:r>
            <a:r>
              <a:rPr lang="fr-FR" sz="3600" u="sng" dirty="0">
                <a:solidFill>
                  <a:srgbClr val="0F6FC6"/>
                </a:solidFill>
                <a:latin typeface="Rockwell" pitchFamily="18"/>
              </a:rPr>
              <a:t/>
            </a:r>
            <a:br>
              <a:rPr lang="fr-FR" sz="3600" u="sng" dirty="0">
                <a:solidFill>
                  <a:srgbClr val="0F6FC6"/>
                </a:solidFill>
                <a:latin typeface="Rockwell" pitchFamily="18"/>
              </a:rPr>
            </a:br>
            <a:r>
              <a:rPr lang="fr-FR" sz="2400" i="1" u="sng" dirty="0">
                <a:solidFill>
                  <a:srgbClr val="595959"/>
                </a:solidFill>
                <a:latin typeface="Rockwell" pitchFamily="18"/>
              </a:rPr>
              <a:t>Comités Départementaux</a:t>
            </a:r>
            <a:endParaRPr lang="fr-FR" sz="1000" i="1" dirty="0">
              <a:solidFill>
                <a:srgbClr val="595959"/>
              </a:solidFill>
              <a:latin typeface="Cambria" pitchFamily="18"/>
            </a:endParaRPr>
          </a:p>
        </p:txBody>
      </p:sp>
      <p:sp>
        <p:nvSpPr>
          <p:cNvPr id="6" name="ZoneTexte 10"/>
          <p:cNvSpPr txBox="1"/>
          <p:nvPr/>
        </p:nvSpPr>
        <p:spPr>
          <a:xfrm>
            <a:off x="6124578" y="6177375"/>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2E75B6"/>
                </a:solidFill>
                <a:uFillTx/>
                <a:latin typeface="Calibri"/>
                <a:ea typeface=""/>
                <a:cs typeface=""/>
              </a:rPr>
              <a:t>Licenciés 2019-2020</a:t>
            </a:r>
          </a:p>
        </p:txBody>
      </p:sp>
      <p:sp>
        <p:nvSpPr>
          <p:cNvPr id="7" name="ZoneTexte 9"/>
          <p:cNvSpPr txBox="1"/>
          <p:nvPr/>
        </p:nvSpPr>
        <p:spPr>
          <a:xfrm>
            <a:off x="6124578" y="5869231"/>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C00000"/>
                </a:solidFill>
                <a:uFillTx/>
                <a:latin typeface="Calibri"/>
                <a:ea typeface=""/>
                <a:cs typeface=""/>
              </a:rPr>
              <a:t>Licenciés 2020-2021</a:t>
            </a:r>
          </a:p>
        </p:txBody>
      </p:sp>
      <p:graphicFrame>
        <p:nvGraphicFramePr>
          <p:cNvPr id="8" name="Graphique 7"/>
          <p:cNvGraphicFramePr>
            <a:graphicFrameLocks/>
          </p:cNvGraphicFramePr>
          <p:nvPr>
            <p:extLst>
              <p:ext uri="{D42A27DB-BD31-4B8C-83A1-F6EECF244321}">
                <p14:modId xmlns:p14="http://schemas.microsoft.com/office/powerpoint/2010/main" val="2309039426"/>
              </p:ext>
            </p:extLst>
          </p:nvPr>
        </p:nvGraphicFramePr>
        <p:xfrm>
          <a:off x="678868" y="1135351"/>
          <a:ext cx="8060748" cy="57226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graphicFrame>
        <p:nvGraphicFramePr>
          <p:cNvPr id="2" name="Graphique 7"/>
          <p:cNvGraphicFramePr/>
          <p:nvPr/>
        </p:nvGraphicFramePr>
        <p:xfrm>
          <a:off x="1368573" y="1058866"/>
          <a:ext cx="6905621" cy="5553078"/>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6"/>
          <p:cNvPicPr>
            <a:picLocks noChangeAspect="1"/>
          </p:cNvPicPr>
          <p:nvPr/>
        </p:nvPicPr>
        <p:blipFill>
          <a:blip r:embed="rId3"/>
          <a:srcRect/>
          <a:stretch>
            <a:fillRect/>
          </a:stretch>
        </p:blipFill>
        <p:spPr>
          <a:xfrm>
            <a:off x="8395856" y="0"/>
            <a:ext cx="748143" cy="748143"/>
          </a:xfrm>
          <a:prstGeom prst="rect">
            <a:avLst/>
          </a:prstGeom>
          <a:noFill/>
          <a:ln cap="flat">
            <a:noFill/>
          </a:ln>
        </p:spPr>
      </p:pic>
      <p:sp>
        <p:nvSpPr>
          <p:cNvPr id="4" name="Titre 1"/>
          <p:cNvSpPr txBox="1">
            <a:spLocks noGrp="1"/>
          </p:cNvSpPr>
          <p:nvPr>
            <p:ph type="title"/>
          </p:nvPr>
        </p:nvSpPr>
        <p:spPr>
          <a:xfrm>
            <a:off x="604985" y="67107"/>
            <a:ext cx="8229600" cy="1143000"/>
          </a:xfrm>
        </p:spPr>
        <p:txBody>
          <a:bodyPr/>
          <a:lstStyle/>
          <a:p>
            <a:pPr lvl="0"/>
            <a:r>
              <a:rPr lang="fr-FR" sz="1400">
                <a:solidFill>
                  <a:srgbClr val="4A66AC"/>
                </a:solidFill>
              </a:rPr>
              <a:t/>
            </a:r>
            <a:br>
              <a:rPr lang="fr-FR" sz="1400">
                <a:solidFill>
                  <a:srgbClr val="4A66AC"/>
                </a:solidFill>
              </a:rPr>
            </a:br>
            <a:r>
              <a:rPr lang="fr-FR" u="sng">
                <a:solidFill>
                  <a:srgbClr val="0F6FC6"/>
                </a:solidFill>
                <a:latin typeface="Rockwell" pitchFamily="18"/>
              </a:rPr>
              <a:t/>
            </a:r>
            <a:br>
              <a:rPr lang="fr-FR" u="sng">
                <a:solidFill>
                  <a:srgbClr val="0F6FC6"/>
                </a:solidFill>
                <a:latin typeface="Rockwell" pitchFamily="18"/>
              </a:rPr>
            </a:br>
            <a:endParaRPr lang="fr-FR" sz="1400" i="1">
              <a:solidFill>
                <a:srgbClr val="0F6FC6"/>
              </a:solidFill>
              <a:latin typeface="Cambria" pitchFamily="18"/>
            </a:endParaRPr>
          </a:p>
        </p:txBody>
      </p:sp>
      <p:sp>
        <p:nvSpPr>
          <p:cNvPr id="5" name="ZoneTexte 10"/>
          <p:cNvSpPr txBox="1"/>
          <p:nvPr/>
        </p:nvSpPr>
        <p:spPr>
          <a:xfrm>
            <a:off x="6124578" y="6177375"/>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2E75B6"/>
                </a:solidFill>
                <a:uFillTx/>
                <a:latin typeface="Calibri"/>
                <a:ea typeface=""/>
                <a:cs typeface=""/>
              </a:rPr>
              <a:t>Licenciés 2019-2020</a:t>
            </a:r>
          </a:p>
        </p:txBody>
      </p:sp>
      <p:sp>
        <p:nvSpPr>
          <p:cNvPr id="6" name="ZoneTexte 9"/>
          <p:cNvSpPr txBox="1"/>
          <p:nvPr/>
        </p:nvSpPr>
        <p:spPr>
          <a:xfrm>
            <a:off x="6124578" y="5869231"/>
            <a:ext cx="18726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C00000"/>
                </a:solidFill>
                <a:uFillTx/>
                <a:latin typeface="Calibri"/>
                <a:ea typeface=""/>
                <a:cs typeface=""/>
              </a:rPr>
              <a:t>Licenciés 2020-2021</a:t>
            </a:r>
          </a:p>
        </p:txBody>
      </p:sp>
      <p:sp>
        <p:nvSpPr>
          <p:cNvPr id="7" name="Rectangle 2"/>
          <p:cNvSpPr/>
          <p:nvPr/>
        </p:nvSpPr>
        <p:spPr>
          <a:xfrm>
            <a:off x="3247308" y="176945"/>
            <a:ext cx="2666116" cy="46166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sng" strike="noStrike" kern="1200" cap="none" spc="0" baseline="0">
                <a:solidFill>
                  <a:srgbClr val="595959"/>
                </a:solidFill>
                <a:uFillTx/>
                <a:latin typeface="Rockwell" pitchFamily="18"/>
                <a:ea typeface=""/>
                <a:cs typeface=""/>
              </a:rPr>
              <a:t>Clubs sans comité</a:t>
            </a:r>
            <a:endParaRPr lang="fr-FR" sz="24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Titre 1"/>
          <p:cNvSpPr txBox="1">
            <a:spLocks noGrp="1"/>
          </p:cNvSpPr>
          <p:nvPr>
            <p:ph type="title"/>
          </p:nvPr>
        </p:nvSpPr>
        <p:spPr>
          <a:xfrm>
            <a:off x="540328" y="-394856"/>
            <a:ext cx="8229600" cy="1143000"/>
          </a:xfrm>
        </p:spPr>
        <p:txBody>
          <a:bodyPr/>
          <a:lstStyle/>
          <a:p>
            <a:pPr lvl="0"/>
            <a:r>
              <a:rPr lang="fr-FR" sz="1400" dirty="0">
                <a:solidFill>
                  <a:srgbClr val="4A66AC"/>
                </a:solidFill>
              </a:rPr>
              <a:t/>
            </a:r>
            <a:br>
              <a:rPr lang="fr-FR" sz="1400" dirty="0">
                <a:solidFill>
                  <a:srgbClr val="4A66AC"/>
                </a:solidFill>
              </a:rPr>
            </a:br>
            <a:r>
              <a:rPr lang="fr-FR" sz="2400" dirty="0">
                <a:solidFill>
                  <a:srgbClr val="595959"/>
                </a:solidFill>
                <a:sym typeface="Wingdings" panose="05000000000000000000" pitchFamily="2" charset="2"/>
              </a:rPr>
              <a:t> </a:t>
            </a:r>
            <a:r>
              <a:rPr lang="fr-FR" sz="2400" u="sng" dirty="0" smtClean="0">
                <a:solidFill>
                  <a:srgbClr val="0F6FC6"/>
                </a:solidFill>
                <a:latin typeface="Rockwell" pitchFamily="18"/>
              </a:rPr>
              <a:t>POURCENTAGE </a:t>
            </a:r>
            <a:r>
              <a:rPr lang="fr-FR" sz="2400" u="sng" dirty="0">
                <a:solidFill>
                  <a:srgbClr val="0F6FC6"/>
                </a:solidFill>
                <a:latin typeface="Rockwell" pitchFamily="18"/>
              </a:rPr>
              <a:t>DE </a:t>
            </a:r>
            <a:r>
              <a:rPr lang="fr-FR" sz="2400" u="sng" dirty="0" smtClean="0">
                <a:solidFill>
                  <a:srgbClr val="0F6FC6"/>
                </a:solidFill>
                <a:latin typeface="Rockwell" pitchFamily="18"/>
              </a:rPr>
              <a:t>PERTE</a:t>
            </a:r>
            <a:r>
              <a:rPr lang="fr-FR" sz="2400" dirty="0">
                <a:solidFill>
                  <a:srgbClr val="595959"/>
                </a:solidFill>
                <a:sym typeface="Wingdings" panose="05000000000000000000" pitchFamily="2" charset="2"/>
              </a:rPr>
              <a:t> </a:t>
            </a:r>
            <a:endParaRPr lang="fr-FR" sz="2400" u="sng" dirty="0">
              <a:solidFill>
                <a:srgbClr val="0F6FC6"/>
              </a:solidFill>
              <a:latin typeface="Rockwell" pitchFamily="18"/>
            </a:endParaRPr>
          </a:p>
        </p:txBody>
      </p:sp>
      <p:pic>
        <p:nvPicPr>
          <p:cNvPr id="3"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Rectangle 2"/>
          <p:cNvSpPr/>
          <p:nvPr/>
        </p:nvSpPr>
        <p:spPr>
          <a:xfrm>
            <a:off x="3247308" y="472561"/>
            <a:ext cx="2815638"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sng" strike="noStrike" kern="1200" cap="none" spc="0" baseline="0">
                <a:solidFill>
                  <a:srgbClr val="595959"/>
                </a:solidFill>
                <a:uFillTx/>
                <a:latin typeface="Rockwell" pitchFamily="18"/>
                <a:ea typeface=""/>
                <a:cs typeface=""/>
              </a:rPr>
              <a:t>Comités Départementaux</a:t>
            </a:r>
            <a:endParaRPr lang="fr-FR" sz="1800" b="0" i="0" u="none" strike="noStrike" kern="1200" cap="none" spc="0" baseline="0">
              <a:solidFill>
                <a:srgbClr val="000000"/>
              </a:solidFill>
              <a:uFillTx/>
              <a:latin typeface="Calibri"/>
              <a:ea typeface=""/>
              <a:cs typeface=""/>
            </a:endParaRPr>
          </a:p>
        </p:txBody>
      </p:sp>
      <p:graphicFrame>
        <p:nvGraphicFramePr>
          <p:cNvPr id="7" name="Graphique 6"/>
          <p:cNvGraphicFramePr>
            <a:graphicFrameLocks/>
          </p:cNvGraphicFramePr>
          <p:nvPr>
            <p:extLst>
              <p:ext uri="{D42A27DB-BD31-4B8C-83A1-F6EECF244321}">
                <p14:modId xmlns:p14="http://schemas.microsoft.com/office/powerpoint/2010/main" val="934631894"/>
              </p:ext>
            </p:extLst>
          </p:nvPr>
        </p:nvGraphicFramePr>
        <p:xfrm>
          <a:off x="286603" y="748143"/>
          <a:ext cx="8483325" cy="6109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pic>
        <p:nvPicPr>
          <p:cNvPr id="2"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3" name="Rectangle 2"/>
          <p:cNvSpPr/>
          <p:nvPr/>
        </p:nvSpPr>
        <p:spPr>
          <a:xfrm>
            <a:off x="3551529" y="189408"/>
            <a:ext cx="204094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sng" strike="noStrike" kern="1200" cap="none" spc="0" baseline="0">
                <a:solidFill>
                  <a:srgbClr val="595959"/>
                </a:solidFill>
                <a:uFillTx/>
                <a:latin typeface="Rockwell" pitchFamily="18"/>
                <a:ea typeface=""/>
                <a:cs typeface=""/>
              </a:rPr>
              <a:t>Clubs sans comité</a:t>
            </a:r>
            <a:endParaRPr lang="fr-FR" sz="1800" b="0" i="0" u="none" strike="noStrike" kern="1200" cap="none" spc="0" baseline="0">
              <a:solidFill>
                <a:srgbClr val="000000"/>
              </a:solidFill>
              <a:uFillTx/>
              <a:latin typeface="Calibri"/>
              <a:ea typeface=""/>
              <a:cs typeface=""/>
            </a:endParaRPr>
          </a:p>
        </p:txBody>
      </p:sp>
      <p:graphicFrame>
        <p:nvGraphicFramePr>
          <p:cNvPr id="5" name="Graphique 4"/>
          <p:cNvGraphicFramePr>
            <a:graphicFrameLocks/>
          </p:cNvGraphicFramePr>
          <p:nvPr>
            <p:extLst>
              <p:ext uri="{D42A27DB-BD31-4B8C-83A1-F6EECF244321}">
                <p14:modId xmlns:p14="http://schemas.microsoft.com/office/powerpoint/2010/main" val="3056207230"/>
              </p:ext>
            </p:extLst>
          </p:nvPr>
        </p:nvGraphicFramePr>
        <p:xfrm>
          <a:off x="976312" y="1104899"/>
          <a:ext cx="7419544" cy="47509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pic>
        <p:nvPicPr>
          <p:cNvPr id="2"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4" name="ZoneTexte 2"/>
          <p:cNvSpPr txBox="1"/>
          <p:nvPr/>
        </p:nvSpPr>
        <p:spPr>
          <a:xfrm>
            <a:off x="2004498" y="3733220"/>
            <a:ext cx="1099127"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a:solidFill>
                  <a:srgbClr val="2E75B6"/>
                </a:solidFill>
                <a:uFillTx/>
                <a:latin typeface="Calibri"/>
                <a:ea typeface=""/>
                <a:cs typeface=""/>
              </a:rPr>
              <a:t>2019/2020</a:t>
            </a:r>
          </a:p>
        </p:txBody>
      </p:sp>
      <p:sp>
        <p:nvSpPr>
          <p:cNvPr id="5" name="ZoneTexte 8"/>
          <p:cNvSpPr txBox="1"/>
          <p:nvPr/>
        </p:nvSpPr>
        <p:spPr>
          <a:xfrm>
            <a:off x="3279245" y="3733220"/>
            <a:ext cx="1172388"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a:solidFill>
                  <a:srgbClr val="7030A0"/>
                </a:solidFill>
                <a:uFillTx/>
                <a:latin typeface="Calibri"/>
                <a:ea typeface=""/>
                <a:cs typeface=""/>
              </a:rPr>
              <a:t>2020/2021</a:t>
            </a:r>
          </a:p>
        </p:txBody>
      </p:sp>
      <p:sp>
        <p:nvSpPr>
          <p:cNvPr id="6" name="Rectangle 9"/>
          <p:cNvSpPr/>
          <p:nvPr/>
        </p:nvSpPr>
        <p:spPr>
          <a:xfrm>
            <a:off x="1892442" y="170642"/>
            <a:ext cx="2815638"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sng" strike="noStrike" kern="1200" cap="none" spc="0" baseline="0" dirty="0">
                <a:solidFill>
                  <a:srgbClr val="595959"/>
                </a:solidFill>
                <a:uFillTx/>
                <a:latin typeface="Rockwell" pitchFamily="18"/>
                <a:ea typeface=""/>
                <a:cs typeface=""/>
              </a:rPr>
              <a:t>Comités Départementaux</a:t>
            </a:r>
            <a:endParaRPr lang="fr-FR" sz="1800" b="0" i="0" u="none" strike="noStrike" kern="1200" cap="none" spc="0" baseline="0" dirty="0">
              <a:solidFill>
                <a:srgbClr val="000000"/>
              </a:solidFill>
              <a:uFillTx/>
              <a:latin typeface="Calibri"/>
              <a:ea typeface=""/>
              <a:cs typeface=""/>
            </a:endParaRPr>
          </a:p>
        </p:txBody>
      </p:sp>
      <p:sp>
        <p:nvSpPr>
          <p:cNvPr id="7" name="Rectangle 10"/>
          <p:cNvSpPr/>
          <p:nvPr/>
        </p:nvSpPr>
        <p:spPr>
          <a:xfrm>
            <a:off x="6384198" y="544817"/>
            <a:ext cx="204094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sng" strike="noStrike" kern="1200" cap="none" spc="0" baseline="0" dirty="0">
                <a:solidFill>
                  <a:srgbClr val="595959"/>
                </a:solidFill>
                <a:uFillTx/>
                <a:latin typeface="Rockwell" pitchFamily="18"/>
                <a:ea typeface=""/>
                <a:cs typeface=""/>
              </a:rPr>
              <a:t>Clubs sans comité</a:t>
            </a:r>
            <a:endParaRPr lang="fr-FR" sz="1800" b="0" i="0" u="none" strike="noStrike" kern="1200" cap="none" spc="0" baseline="0" dirty="0">
              <a:solidFill>
                <a:srgbClr val="000000"/>
              </a:solidFill>
              <a:uFillTx/>
              <a:latin typeface="Calibri"/>
              <a:ea typeface=""/>
              <a:cs typeface=""/>
            </a:endParaRPr>
          </a:p>
        </p:txBody>
      </p:sp>
      <p:graphicFrame>
        <p:nvGraphicFramePr>
          <p:cNvPr id="8" name="Graphique 11"/>
          <p:cNvGraphicFramePr/>
          <p:nvPr>
            <p:extLst>
              <p:ext uri="{D42A27DB-BD31-4B8C-83A1-F6EECF244321}">
                <p14:modId xmlns:p14="http://schemas.microsoft.com/office/powerpoint/2010/main" val="121563652"/>
              </p:ext>
            </p:extLst>
          </p:nvPr>
        </p:nvGraphicFramePr>
        <p:xfrm>
          <a:off x="5048827" y="997177"/>
          <a:ext cx="4105564" cy="294656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12"/>
          <p:cNvSpPr txBox="1"/>
          <p:nvPr/>
        </p:nvSpPr>
        <p:spPr>
          <a:xfrm>
            <a:off x="5986818" y="3698973"/>
            <a:ext cx="1099127"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a:solidFill>
                  <a:srgbClr val="2E75B6"/>
                </a:solidFill>
                <a:uFillTx/>
                <a:latin typeface="Calibri"/>
                <a:ea typeface=""/>
                <a:cs typeface=""/>
              </a:rPr>
              <a:t>2019/2020</a:t>
            </a:r>
          </a:p>
        </p:txBody>
      </p:sp>
      <p:sp>
        <p:nvSpPr>
          <p:cNvPr id="10" name="ZoneTexte 13"/>
          <p:cNvSpPr txBox="1"/>
          <p:nvPr/>
        </p:nvSpPr>
        <p:spPr>
          <a:xfrm>
            <a:off x="7261565" y="3698973"/>
            <a:ext cx="1172388"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a:solidFill>
                  <a:srgbClr val="7030A0"/>
                </a:solidFill>
                <a:uFillTx/>
                <a:latin typeface="Calibri"/>
                <a:ea typeface=""/>
                <a:cs typeface=""/>
              </a:rPr>
              <a:t>2020/2021</a:t>
            </a:r>
          </a:p>
        </p:txBody>
      </p:sp>
      <p:sp>
        <p:nvSpPr>
          <p:cNvPr id="11" name="Rectangle 14"/>
          <p:cNvSpPr/>
          <p:nvPr/>
        </p:nvSpPr>
        <p:spPr>
          <a:xfrm>
            <a:off x="2089062" y="4131871"/>
            <a:ext cx="2212850" cy="3693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Calibri"/>
                <a:ea typeface=""/>
                <a:cs typeface=""/>
              </a:rPr>
              <a:t>Soit </a:t>
            </a:r>
            <a:r>
              <a:rPr lang="fr-FR" sz="1800" b="1" i="0" u="none" strike="noStrike" kern="1200" cap="none" spc="0" baseline="0" dirty="0" smtClean="0">
                <a:solidFill>
                  <a:srgbClr val="C00000"/>
                </a:solidFill>
                <a:uFillTx/>
                <a:latin typeface="Calibri"/>
                <a:ea typeface=""/>
                <a:cs typeface=""/>
              </a:rPr>
              <a:t>28,49% </a:t>
            </a:r>
            <a:r>
              <a:rPr lang="fr-FR" sz="1800" b="1" i="0" u="none" strike="noStrike" kern="1200" cap="none" spc="0" baseline="0" dirty="0">
                <a:solidFill>
                  <a:srgbClr val="000000"/>
                </a:solidFill>
                <a:uFillTx/>
                <a:latin typeface="Calibri"/>
                <a:ea typeface=""/>
                <a:cs typeface=""/>
              </a:rPr>
              <a:t>de perte </a:t>
            </a:r>
            <a:endParaRPr lang="fr-FR" sz="1800" b="0" i="0" u="none" strike="noStrike" kern="1200" cap="none" spc="0" baseline="0" dirty="0">
              <a:solidFill>
                <a:srgbClr val="000000"/>
              </a:solidFill>
              <a:uFillTx/>
              <a:latin typeface="Calibri"/>
              <a:ea typeface=""/>
              <a:cs typeface=""/>
            </a:endParaRPr>
          </a:p>
        </p:txBody>
      </p:sp>
      <p:sp>
        <p:nvSpPr>
          <p:cNvPr id="12" name="Rectangle 15"/>
          <p:cNvSpPr/>
          <p:nvPr/>
        </p:nvSpPr>
        <p:spPr>
          <a:xfrm>
            <a:off x="6155141" y="4037602"/>
            <a:ext cx="2212848"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Calibri"/>
                <a:ea typeface=""/>
                <a:cs typeface=""/>
              </a:rPr>
              <a:t>Soit </a:t>
            </a:r>
            <a:r>
              <a:rPr lang="fr-FR" sz="1800" b="1" i="0" u="none" strike="noStrike" kern="1200" cap="none" spc="0" baseline="0">
                <a:solidFill>
                  <a:srgbClr val="C00000"/>
                </a:solidFill>
                <a:uFillTx/>
                <a:latin typeface="Calibri"/>
                <a:ea typeface=""/>
                <a:cs typeface=""/>
              </a:rPr>
              <a:t>28,79% </a:t>
            </a:r>
            <a:r>
              <a:rPr lang="fr-FR" sz="1800" b="1" i="0" u="none" strike="noStrike" kern="1200" cap="none" spc="0" baseline="0">
                <a:solidFill>
                  <a:srgbClr val="000000"/>
                </a:solidFill>
                <a:uFillTx/>
                <a:latin typeface="Calibri"/>
                <a:ea typeface=""/>
                <a:cs typeface=""/>
              </a:rPr>
              <a:t>de perte </a:t>
            </a:r>
            <a:endParaRPr lang="fr-FR" sz="1800" b="0" i="0" u="none" strike="noStrike" kern="1200" cap="none" spc="0" baseline="0">
              <a:solidFill>
                <a:srgbClr val="000000"/>
              </a:solidFill>
              <a:uFillTx/>
              <a:latin typeface="Calibri"/>
              <a:ea typeface=""/>
              <a:cs typeface=""/>
            </a:endParaRPr>
          </a:p>
        </p:txBody>
      </p:sp>
      <p:sp>
        <p:nvSpPr>
          <p:cNvPr id="14" name="ZoneTexte 13"/>
          <p:cNvSpPr txBox="1"/>
          <p:nvPr/>
        </p:nvSpPr>
        <p:spPr>
          <a:xfrm>
            <a:off x="860380" y="4822636"/>
            <a:ext cx="7766383" cy="1107996"/>
          </a:xfrm>
          <a:prstGeom prst="rect">
            <a:avLst/>
          </a:prstGeom>
          <a:noFill/>
        </p:spPr>
        <p:txBody>
          <a:bodyPr wrap="square" rtlCol="0">
            <a:spAutoFit/>
          </a:bodyPr>
          <a:lstStyle/>
          <a:p>
            <a:r>
              <a:rPr lang="fr-FR" i="1" u="sng" kern="0" dirty="0">
                <a:solidFill>
                  <a:srgbClr val="7030A0"/>
                </a:solidFill>
                <a:latin typeface="Cambria" pitchFamily="18"/>
                <a:ea typeface="Times New Roman" pitchFamily="18"/>
              </a:rPr>
              <a:t>Absence de réponse :</a:t>
            </a:r>
          </a:p>
          <a:p>
            <a:pPr marL="285750" indent="-285750">
              <a:buClr>
                <a:srgbClr val="7030A0"/>
              </a:buClr>
              <a:buFont typeface="Courier New" panose="02070309020205020404" pitchFamily="49" charset="0"/>
              <a:buChar char="o"/>
            </a:pPr>
            <a:r>
              <a:rPr lang="fr-FR" sz="1600" b="1" dirty="0" smtClean="0">
                <a:solidFill>
                  <a:srgbClr val="000000"/>
                </a:solidFill>
                <a:latin typeface="Cambria" pitchFamily="18"/>
                <a:ea typeface=""/>
                <a:cs typeface=""/>
              </a:rPr>
              <a:t>Comités : </a:t>
            </a:r>
            <a:r>
              <a:rPr lang="fr-FR" sz="1600" dirty="0" smtClean="0">
                <a:solidFill>
                  <a:srgbClr val="000000"/>
                </a:solidFill>
                <a:latin typeface="Cambria" pitchFamily="18"/>
                <a:ea typeface=""/>
                <a:cs typeface=""/>
              </a:rPr>
              <a:t>Danse, Equitation, Kickboxing, Natation et Volley-Ball.</a:t>
            </a:r>
            <a:endParaRPr lang="fr-FR" sz="1600" dirty="0">
              <a:solidFill>
                <a:srgbClr val="000000"/>
              </a:solidFill>
              <a:latin typeface="Cambria" pitchFamily="18"/>
              <a:ea typeface=""/>
              <a:cs typeface=""/>
            </a:endParaRPr>
          </a:p>
          <a:p>
            <a:pPr marL="285750" indent="-285750">
              <a:buClr>
                <a:srgbClr val="7030A0"/>
              </a:buClr>
              <a:buFont typeface="Courier New" panose="02070309020205020404" pitchFamily="49" charset="0"/>
              <a:buChar char="o"/>
            </a:pPr>
            <a:r>
              <a:rPr lang="fr-FR" sz="1600" b="1" dirty="0" smtClean="0">
                <a:solidFill>
                  <a:srgbClr val="000000"/>
                </a:solidFill>
                <a:latin typeface="Cambria" pitchFamily="18"/>
                <a:ea typeface=""/>
                <a:cs typeface=""/>
              </a:rPr>
              <a:t>Clubs </a:t>
            </a:r>
            <a:r>
              <a:rPr lang="fr-FR" sz="1600" b="1" dirty="0">
                <a:solidFill>
                  <a:srgbClr val="000000"/>
                </a:solidFill>
                <a:latin typeface="Cambria" pitchFamily="18"/>
                <a:ea typeface=""/>
                <a:cs typeface=""/>
              </a:rPr>
              <a:t>sans comité : </a:t>
            </a:r>
            <a:r>
              <a:rPr lang="fr-FR" sz="1600" dirty="0">
                <a:solidFill>
                  <a:srgbClr val="000000"/>
                </a:solidFill>
                <a:latin typeface="Cambria" pitchFamily="18"/>
                <a:ea typeface=""/>
                <a:cs typeface=""/>
              </a:rPr>
              <a:t>Aéro Club, </a:t>
            </a:r>
            <a:r>
              <a:rPr lang="fr-FR" sz="1600" dirty="0" err="1">
                <a:solidFill>
                  <a:srgbClr val="000000"/>
                </a:solidFill>
                <a:latin typeface="Cambria" pitchFamily="18"/>
                <a:ea typeface=""/>
                <a:cs typeface=""/>
              </a:rPr>
              <a:t>Aéromodel</a:t>
            </a:r>
            <a:r>
              <a:rPr lang="fr-FR" sz="1600" dirty="0">
                <a:solidFill>
                  <a:srgbClr val="000000"/>
                </a:solidFill>
                <a:latin typeface="Cambria" pitchFamily="18"/>
                <a:ea typeface=""/>
                <a:cs typeface=""/>
              </a:rPr>
              <a:t> club, Airsoft, ATCB, Ecurie des Volcans, Roller </a:t>
            </a:r>
            <a:r>
              <a:rPr lang="fr-FR" sz="1600" dirty="0" smtClean="0">
                <a:solidFill>
                  <a:srgbClr val="000000"/>
                </a:solidFill>
                <a:latin typeface="Cambria" pitchFamily="18"/>
                <a:ea typeface=""/>
                <a:cs typeface=""/>
              </a:rPr>
              <a:t>Derby.</a:t>
            </a:r>
            <a:endParaRPr lang="fr-FR" sz="1600" dirty="0">
              <a:solidFill>
                <a:srgbClr val="000000"/>
              </a:solidFill>
              <a:latin typeface="Cambria" pitchFamily="18"/>
              <a:ea typeface=""/>
              <a:cs typeface=""/>
            </a:endParaRPr>
          </a:p>
        </p:txBody>
      </p:sp>
      <p:graphicFrame>
        <p:nvGraphicFramePr>
          <p:cNvPr id="15" name="Graphique 14"/>
          <p:cNvGraphicFramePr>
            <a:graphicFrameLocks/>
          </p:cNvGraphicFramePr>
          <p:nvPr>
            <p:extLst>
              <p:ext uri="{D42A27DB-BD31-4B8C-83A1-F6EECF244321}">
                <p14:modId xmlns:p14="http://schemas.microsoft.com/office/powerpoint/2010/main" val="203217566"/>
              </p:ext>
            </p:extLst>
          </p:nvPr>
        </p:nvGraphicFramePr>
        <p:xfrm>
          <a:off x="606724" y="530452"/>
          <a:ext cx="4383381" cy="34477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30166"/>
            <a:ext cx="8229600" cy="1143000"/>
          </a:xfrm>
        </p:spPr>
        <p:txBody>
          <a:bodyPr/>
          <a:lstStyle/>
          <a:p>
            <a:pPr lvl="0"/>
            <a:r>
              <a:rPr lang="fr-FR" sz="1400" dirty="0">
                <a:solidFill>
                  <a:srgbClr val="4A66AC"/>
                </a:solidFill>
              </a:rPr>
              <a:t/>
            </a:r>
            <a:br>
              <a:rPr lang="fr-FR" sz="1400" dirty="0">
                <a:solidFill>
                  <a:srgbClr val="4A66AC"/>
                </a:solidFill>
              </a:rPr>
            </a:br>
            <a:r>
              <a:rPr lang="fr-FR" sz="3200" dirty="0">
                <a:solidFill>
                  <a:srgbClr val="595959"/>
                </a:solidFill>
                <a:sym typeface="Wingdings" panose="05000000000000000000" pitchFamily="2" charset="2"/>
              </a:rPr>
              <a:t></a:t>
            </a:r>
            <a:r>
              <a:rPr lang="fr-FR" sz="3200" dirty="0" smtClean="0">
                <a:solidFill>
                  <a:srgbClr val="595959"/>
                </a:solidFill>
                <a:latin typeface="Rockwell" pitchFamily="18"/>
              </a:rPr>
              <a:t> </a:t>
            </a:r>
            <a:r>
              <a:rPr lang="fr-FR" sz="3200" u="sng" dirty="0">
                <a:solidFill>
                  <a:srgbClr val="0F6FC6"/>
                </a:solidFill>
                <a:latin typeface="Rockwell" pitchFamily="18"/>
              </a:rPr>
              <a:t>LISTE DES MEDAILLES 2020</a:t>
            </a:r>
            <a:r>
              <a:rPr lang="fr-FR" sz="3200" dirty="0">
                <a:solidFill>
                  <a:srgbClr val="0F6FC6"/>
                </a:solidFill>
                <a:latin typeface="Rockwell" pitchFamily="18"/>
              </a:rPr>
              <a:t> </a:t>
            </a:r>
            <a:r>
              <a:rPr lang="fr-FR" sz="3200" dirty="0">
                <a:solidFill>
                  <a:srgbClr val="595959"/>
                </a:solidFill>
                <a:sym typeface="Wingdings" panose="05000000000000000000" pitchFamily="2" charset="2"/>
              </a:rPr>
              <a:t></a:t>
            </a:r>
            <a:r>
              <a:rPr lang="fr-FR" u="sng" dirty="0">
                <a:solidFill>
                  <a:srgbClr val="0F6FC6"/>
                </a:solidFill>
                <a:latin typeface="Rockwell" pitchFamily="18"/>
              </a:rPr>
              <a:t/>
            </a:r>
            <a:br>
              <a:rPr lang="fr-FR" u="sng" dirty="0">
                <a:solidFill>
                  <a:srgbClr val="0F6FC6"/>
                </a:solidFill>
                <a:latin typeface="Rockwell" pitchFamily="18"/>
              </a:rPr>
            </a:br>
            <a:endParaRPr lang="fr-FR" sz="1400" i="1" dirty="0">
              <a:solidFill>
                <a:srgbClr val="0F6FC6"/>
              </a:solidFill>
              <a:latin typeface="Cambria" pitchFamily="18"/>
            </a:endParaRPr>
          </a:p>
        </p:txBody>
      </p:sp>
      <p:graphicFrame>
        <p:nvGraphicFramePr>
          <p:cNvPr id="3" name="Espace réservé du contenu 9"/>
          <p:cNvGraphicFramePr>
            <a:graphicFrameLocks noGrp="1"/>
          </p:cNvGraphicFramePr>
          <p:nvPr>
            <p:ph idx="1"/>
          </p:nvPr>
        </p:nvGraphicFramePr>
        <p:xfrm>
          <a:off x="3159663" y="896294"/>
          <a:ext cx="2317683" cy="5979081"/>
        </p:xfrm>
        <a:graphic>
          <a:graphicData uri="http://schemas.openxmlformats.org/drawingml/2006/table">
            <a:tbl>
              <a:tblPr firstRow="1" bandRow="1">
                <a:effectLst/>
                <a:tableStyleId>{5C22544A-7EE6-4342-B048-85BDC9FD1C3A}</a:tableStyleId>
              </a:tblPr>
              <a:tblGrid>
                <a:gridCol w="2317683"/>
              </a:tblGrid>
              <a:tr h="333143">
                <a:tc>
                  <a:txBody>
                    <a:bodyPr/>
                    <a:lstStyle/>
                    <a:p>
                      <a:pPr lvl="0" algn="ctr">
                        <a:lnSpc>
                          <a:spcPct val="115000"/>
                        </a:lnSpc>
                        <a:spcAft>
                          <a:spcPts val="0"/>
                        </a:spcAft>
                      </a:pPr>
                      <a:r>
                        <a:rPr lang="fr-FR" sz="2000" u="sng">
                          <a:latin typeface="Cambria" pitchFamily="18"/>
                        </a:rPr>
                        <a:t>BRONZE</a:t>
                      </a:r>
                      <a:endParaRPr lang="fr-FR" sz="2000">
                        <a:latin typeface="Cambria" pitchFamily="18"/>
                        <a:ea typeface="Calibri"/>
                        <a:cs typeface="Times New Roman"/>
                      </a:endParaRPr>
                    </a:p>
                  </a:txBody>
                  <a:tcPr marL="68607" marR="68607" marT="0" marB="0" anchor="ctr">
                    <a:solidFill>
                      <a:srgbClr val="21699E"/>
                    </a:solidFill>
                  </a:tcPr>
                </a:tc>
              </a:tr>
              <a:tr h="328489">
                <a:tc>
                  <a:txBody>
                    <a:bodyPr/>
                    <a:lstStyle/>
                    <a:p>
                      <a:pPr lvl="0">
                        <a:lnSpc>
                          <a:spcPct val="115000"/>
                        </a:lnSpc>
                        <a:spcAft>
                          <a:spcPts val="0"/>
                        </a:spcAft>
                      </a:pPr>
                      <a:r>
                        <a:rPr lang="fr-FR" sz="1600" b="0" kern="1200">
                          <a:latin typeface="Cambria" pitchFamily="18"/>
                          <a:ea typeface=""/>
                          <a:cs typeface=""/>
                        </a:rPr>
                        <a:t>BARTHOMEUF</a:t>
                      </a:r>
                      <a:r>
                        <a:rPr lang="fr-FR" sz="1600" b="0" kern="1200" baseline="0">
                          <a:latin typeface="Cambria" pitchFamily="18"/>
                          <a:ea typeface=""/>
                          <a:cs typeface=""/>
                        </a:rPr>
                        <a:t> Janice</a:t>
                      </a:r>
                      <a:endParaRPr lang="fr-FR" sz="1600" b="0">
                        <a:latin typeface="Cambria" pitchFamily="18"/>
                        <a:ea typeface="Calibri"/>
                        <a:cs typeface="Times New Roman"/>
                      </a:endParaRPr>
                    </a:p>
                  </a:txBody>
                  <a:tcPr marL="68607" marR="68607" marT="0" marB="0" anchor="ctr"/>
                </a:tc>
              </a:tr>
              <a:tr h="344033">
                <a:tc>
                  <a:txBody>
                    <a:bodyPr/>
                    <a:lstStyle/>
                    <a:p>
                      <a:pPr lvl="0">
                        <a:lnSpc>
                          <a:spcPct val="115000"/>
                        </a:lnSpc>
                        <a:spcAft>
                          <a:spcPts val="0"/>
                        </a:spcAft>
                      </a:pPr>
                      <a:r>
                        <a:rPr lang="fr-FR" sz="1600" b="0">
                          <a:latin typeface="Cambria" pitchFamily="18"/>
                          <a:ea typeface="Calibri"/>
                          <a:cs typeface="Times New Roman"/>
                        </a:rPr>
                        <a:t>BRUNHES</a:t>
                      </a:r>
                      <a:r>
                        <a:rPr lang="fr-FR" sz="1600" b="0" baseline="0">
                          <a:latin typeface="Cambria" pitchFamily="18"/>
                          <a:ea typeface="Calibri"/>
                          <a:cs typeface="Times New Roman"/>
                        </a:rPr>
                        <a:t> Jean Pierre</a:t>
                      </a:r>
                      <a:endParaRPr lang="fr-FR" sz="1600" b="0">
                        <a:latin typeface="Cambria" pitchFamily="18"/>
                        <a:ea typeface="Calibri"/>
                        <a:cs typeface="Times New Roman"/>
                      </a:endParaRPr>
                    </a:p>
                  </a:txBody>
                  <a:tcPr marL="68607" marR="68607" marT="0" marB="0" anchor="ctr"/>
                </a:tc>
              </a:tr>
              <a:tr h="316876">
                <a:tc>
                  <a:txBody>
                    <a:bodyPr/>
                    <a:lstStyle/>
                    <a:p>
                      <a:pPr lvl="0">
                        <a:lnSpc>
                          <a:spcPct val="115000"/>
                        </a:lnSpc>
                        <a:spcAft>
                          <a:spcPts val="0"/>
                        </a:spcAft>
                      </a:pPr>
                      <a:r>
                        <a:rPr lang="fr-FR" sz="1600" b="0">
                          <a:latin typeface="Cambria" pitchFamily="18"/>
                          <a:ea typeface="Calibri"/>
                          <a:cs typeface="Times New Roman"/>
                        </a:rPr>
                        <a:t>BRUN</a:t>
                      </a:r>
                      <a:r>
                        <a:rPr lang="fr-FR" sz="1600" b="0" baseline="0">
                          <a:latin typeface="Cambria" pitchFamily="18"/>
                          <a:ea typeface="Calibri"/>
                          <a:cs typeface="Times New Roman"/>
                        </a:rPr>
                        <a:t> Marc</a:t>
                      </a:r>
                      <a:endParaRPr lang="fr-FR" sz="1600" b="0">
                        <a:latin typeface="Cambria" pitchFamily="18"/>
                        <a:ea typeface="Calibri"/>
                        <a:cs typeface="Times New Roman"/>
                      </a:endParaRPr>
                    </a:p>
                  </a:txBody>
                  <a:tcPr marL="68607" marR="68607" marT="0" marB="0" anchor="ctr"/>
                </a:tc>
              </a:tr>
              <a:tr h="325919">
                <a:tc>
                  <a:txBody>
                    <a:bodyPr/>
                    <a:lstStyle/>
                    <a:p>
                      <a:pPr lvl="0">
                        <a:lnSpc>
                          <a:spcPct val="115000"/>
                        </a:lnSpc>
                        <a:spcAft>
                          <a:spcPts val="0"/>
                        </a:spcAft>
                      </a:pPr>
                      <a:r>
                        <a:rPr lang="fr-FR" sz="1600" b="0">
                          <a:latin typeface="Cambria" pitchFamily="18"/>
                          <a:ea typeface="Calibri"/>
                          <a:cs typeface="Times New Roman"/>
                        </a:rPr>
                        <a:t>CALMEJANE</a:t>
                      </a:r>
                      <a:r>
                        <a:rPr lang="fr-FR" sz="1600" b="0" baseline="0">
                          <a:latin typeface="Cambria" pitchFamily="18"/>
                          <a:ea typeface="Calibri"/>
                          <a:cs typeface="Times New Roman"/>
                        </a:rPr>
                        <a:t> Cédric</a:t>
                      </a:r>
                      <a:endParaRPr lang="fr-FR" sz="1600" b="0">
                        <a:latin typeface="Cambria" pitchFamily="18"/>
                        <a:ea typeface="Calibri"/>
                        <a:cs typeface="Times New Roman"/>
                      </a:endParaRPr>
                    </a:p>
                  </a:txBody>
                  <a:tcPr marL="68607" marR="68607" marT="0" marB="0" anchor="ctr"/>
                </a:tc>
              </a:tr>
              <a:tr h="325928">
                <a:tc>
                  <a:txBody>
                    <a:bodyPr/>
                    <a:lstStyle/>
                    <a:p>
                      <a:pPr lvl="0">
                        <a:lnSpc>
                          <a:spcPct val="115000"/>
                        </a:lnSpc>
                        <a:spcAft>
                          <a:spcPts val="0"/>
                        </a:spcAft>
                      </a:pPr>
                      <a:r>
                        <a:rPr lang="fr-FR" sz="1600" b="0">
                          <a:latin typeface="Cambria" pitchFamily="18"/>
                          <a:ea typeface="Calibri"/>
                          <a:cs typeface="Times New Roman"/>
                        </a:rPr>
                        <a:t>CASSAGNES</a:t>
                      </a:r>
                      <a:r>
                        <a:rPr lang="fr-FR" sz="1600" b="0" baseline="0">
                          <a:latin typeface="Cambria" pitchFamily="18"/>
                          <a:ea typeface="Calibri"/>
                          <a:cs typeface="Times New Roman"/>
                        </a:rPr>
                        <a:t> Pascal</a:t>
                      </a:r>
                      <a:endParaRPr lang="fr-FR" sz="1600" b="0">
                        <a:latin typeface="Cambria" pitchFamily="18"/>
                        <a:ea typeface="Calibri"/>
                        <a:cs typeface="Times New Roman"/>
                      </a:endParaRPr>
                    </a:p>
                  </a:txBody>
                  <a:tcPr marL="68607" marR="68607" marT="0" marB="0" anchor="ctr"/>
                </a:tc>
              </a:tr>
              <a:tr h="334981">
                <a:tc>
                  <a:txBody>
                    <a:bodyPr/>
                    <a:lstStyle/>
                    <a:p>
                      <a:pPr lvl="0">
                        <a:lnSpc>
                          <a:spcPct val="115000"/>
                        </a:lnSpc>
                        <a:spcAft>
                          <a:spcPts val="0"/>
                        </a:spcAft>
                      </a:pPr>
                      <a:r>
                        <a:rPr lang="fr-FR" sz="1600" b="0">
                          <a:latin typeface="Cambria" pitchFamily="18"/>
                          <a:ea typeface="Calibri"/>
                          <a:cs typeface="Times New Roman"/>
                        </a:rPr>
                        <a:t>CASTANIER</a:t>
                      </a:r>
                      <a:r>
                        <a:rPr lang="fr-FR" sz="1600" b="0" baseline="0">
                          <a:latin typeface="Cambria" pitchFamily="18"/>
                          <a:ea typeface="Calibri"/>
                          <a:cs typeface="Times New Roman"/>
                        </a:rPr>
                        <a:t> Jean Pierre</a:t>
                      </a:r>
                      <a:endParaRPr lang="fr-FR" sz="1600" b="0">
                        <a:latin typeface="Cambria" pitchFamily="18"/>
                        <a:ea typeface="Calibri"/>
                        <a:cs typeface="Times New Roman"/>
                      </a:endParaRPr>
                    </a:p>
                  </a:txBody>
                  <a:tcPr marL="68607" marR="68607" marT="0" marB="0" anchor="ctr"/>
                </a:tc>
              </a:tr>
              <a:tr h="307814">
                <a:tc>
                  <a:txBody>
                    <a:bodyPr/>
                    <a:lstStyle/>
                    <a:p>
                      <a:pPr lvl="0">
                        <a:lnSpc>
                          <a:spcPct val="115000"/>
                        </a:lnSpc>
                        <a:spcAft>
                          <a:spcPts val="0"/>
                        </a:spcAft>
                      </a:pPr>
                      <a:r>
                        <a:rPr lang="fr-FR" sz="1600" b="0">
                          <a:latin typeface="Cambria" pitchFamily="18"/>
                          <a:ea typeface="Calibri"/>
                          <a:cs typeface="Times New Roman"/>
                        </a:rPr>
                        <a:t>COMBIER</a:t>
                      </a:r>
                      <a:r>
                        <a:rPr lang="fr-FR" sz="1600" b="0" baseline="0">
                          <a:latin typeface="Cambria" pitchFamily="18"/>
                          <a:ea typeface="Calibri"/>
                          <a:cs typeface="Times New Roman"/>
                        </a:rPr>
                        <a:t> Christelle</a:t>
                      </a:r>
                      <a:endParaRPr lang="fr-FR" sz="1600" b="0">
                        <a:latin typeface="Cambria" pitchFamily="18"/>
                        <a:ea typeface="Calibri"/>
                        <a:cs typeface="Times New Roman"/>
                      </a:endParaRPr>
                    </a:p>
                  </a:txBody>
                  <a:tcPr marL="68607" marR="68607" marT="0" marB="0" anchor="ctr"/>
                </a:tc>
              </a:tr>
              <a:tr h="325928">
                <a:tc>
                  <a:txBody>
                    <a:bodyPr/>
                    <a:lstStyle/>
                    <a:p>
                      <a:pPr lvl="0">
                        <a:lnSpc>
                          <a:spcPct val="115000"/>
                        </a:lnSpc>
                        <a:spcAft>
                          <a:spcPts val="0"/>
                        </a:spcAft>
                      </a:pPr>
                      <a:r>
                        <a:rPr lang="fr-FR" sz="1600" b="0">
                          <a:latin typeface="Cambria" pitchFamily="18"/>
                          <a:ea typeface="Calibri"/>
                          <a:cs typeface="Times New Roman"/>
                        </a:rPr>
                        <a:t>ESCHALIER</a:t>
                      </a:r>
                      <a:r>
                        <a:rPr lang="fr-FR" sz="1600" b="0" baseline="0">
                          <a:latin typeface="Cambria" pitchFamily="18"/>
                          <a:ea typeface="Calibri"/>
                          <a:cs typeface="Times New Roman"/>
                        </a:rPr>
                        <a:t> Pierre</a:t>
                      </a:r>
                      <a:endParaRPr lang="fr-FR" sz="1600" b="0">
                        <a:latin typeface="Cambria" pitchFamily="18"/>
                        <a:ea typeface="Calibri"/>
                        <a:cs typeface="Times New Roman"/>
                      </a:endParaRPr>
                    </a:p>
                  </a:txBody>
                  <a:tcPr marL="68607" marR="68607" marT="0" marB="0" anchor="ctr"/>
                </a:tc>
              </a:tr>
              <a:tr h="280656">
                <a:tc>
                  <a:txBody>
                    <a:bodyPr/>
                    <a:lstStyle/>
                    <a:p>
                      <a:pPr lvl="0">
                        <a:lnSpc>
                          <a:spcPct val="115000"/>
                        </a:lnSpc>
                        <a:spcAft>
                          <a:spcPts val="0"/>
                        </a:spcAft>
                      </a:pPr>
                      <a:r>
                        <a:rPr lang="fr-FR" sz="1600" b="0">
                          <a:latin typeface="Cambria" pitchFamily="18"/>
                          <a:ea typeface="Calibri"/>
                          <a:cs typeface="Times New Roman"/>
                        </a:rPr>
                        <a:t>GALLIER</a:t>
                      </a:r>
                      <a:r>
                        <a:rPr lang="fr-FR" sz="1600" b="0" baseline="0">
                          <a:latin typeface="Cambria" pitchFamily="18"/>
                          <a:ea typeface="Calibri"/>
                          <a:cs typeface="Times New Roman"/>
                        </a:rPr>
                        <a:t> Jean Emile</a:t>
                      </a:r>
                      <a:endParaRPr lang="fr-FR" sz="1600" b="0">
                        <a:latin typeface="Cambria" pitchFamily="18"/>
                        <a:ea typeface="Calibri"/>
                        <a:cs typeface="Times New Roman"/>
                      </a:endParaRPr>
                    </a:p>
                  </a:txBody>
                  <a:tcPr marL="68607" marR="68607" marT="0" marB="0" anchor="ctr"/>
                </a:tc>
              </a:tr>
              <a:tr h="298761">
                <a:tc>
                  <a:txBody>
                    <a:bodyPr/>
                    <a:lstStyle/>
                    <a:p>
                      <a:pPr lvl="0">
                        <a:lnSpc>
                          <a:spcPct val="115000"/>
                        </a:lnSpc>
                        <a:spcAft>
                          <a:spcPts val="0"/>
                        </a:spcAft>
                      </a:pPr>
                      <a:r>
                        <a:rPr lang="fr-FR" sz="1600" b="0">
                          <a:latin typeface="Cambria" pitchFamily="18"/>
                          <a:ea typeface="Calibri"/>
                          <a:cs typeface="Times New Roman"/>
                        </a:rPr>
                        <a:t>GRENIER</a:t>
                      </a:r>
                      <a:r>
                        <a:rPr lang="fr-FR" sz="1600" b="0" baseline="0">
                          <a:latin typeface="Cambria" pitchFamily="18"/>
                          <a:ea typeface="Calibri"/>
                          <a:cs typeface="Times New Roman"/>
                        </a:rPr>
                        <a:t> Audrey</a:t>
                      </a:r>
                      <a:endParaRPr lang="fr-FR" sz="1600" b="0">
                        <a:latin typeface="Cambria" pitchFamily="18"/>
                        <a:ea typeface="Calibri"/>
                        <a:cs typeface="Times New Roman"/>
                      </a:endParaRPr>
                    </a:p>
                  </a:txBody>
                  <a:tcPr marL="68607" marR="68607" marT="0" marB="0" anchor="ctr"/>
                </a:tc>
              </a:tr>
              <a:tr h="325928">
                <a:tc>
                  <a:txBody>
                    <a:bodyPr/>
                    <a:lstStyle/>
                    <a:p>
                      <a:pPr lvl="0">
                        <a:lnSpc>
                          <a:spcPct val="115000"/>
                        </a:lnSpc>
                        <a:spcAft>
                          <a:spcPts val="0"/>
                        </a:spcAft>
                      </a:pPr>
                      <a:r>
                        <a:rPr lang="fr-FR" sz="1600" b="0">
                          <a:latin typeface="Cambria" pitchFamily="18"/>
                          <a:ea typeface="Calibri"/>
                          <a:cs typeface="Times New Roman"/>
                        </a:rPr>
                        <a:t>HAMON Jacques</a:t>
                      </a:r>
                    </a:p>
                  </a:txBody>
                  <a:tcPr marL="68607" marR="68607" marT="0" marB="0" anchor="ctr"/>
                </a:tc>
              </a:tr>
              <a:tr h="334981">
                <a:tc>
                  <a:txBody>
                    <a:bodyPr/>
                    <a:lstStyle/>
                    <a:p>
                      <a:pPr lvl="0">
                        <a:lnSpc>
                          <a:spcPct val="115000"/>
                        </a:lnSpc>
                        <a:spcAft>
                          <a:spcPts val="0"/>
                        </a:spcAft>
                      </a:pPr>
                      <a:r>
                        <a:rPr lang="fr-FR" sz="1600" b="0">
                          <a:latin typeface="Cambria" pitchFamily="18"/>
                          <a:ea typeface="Calibri"/>
                          <a:cs typeface="Times New Roman"/>
                        </a:rPr>
                        <a:t>LALO</a:t>
                      </a:r>
                      <a:r>
                        <a:rPr lang="fr-FR" sz="1600" b="0" baseline="0">
                          <a:latin typeface="Cambria" pitchFamily="18"/>
                          <a:ea typeface="Calibri"/>
                          <a:cs typeface="Times New Roman"/>
                        </a:rPr>
                        <a:t> Michel</a:t>
                      </a:r>
                      <a:endParaRPr lang="fr-FR" sz="1600" b="0">
                        <a:latin typeface="Cambria" pitchFamily="18"/>
                        <a:ea typeface="Calibri"/>
                        <a:cs typeface="Times New Roman"/>
                      </a:endParaRPr>
                    </a:p>
                  </a:txBody>
                  <a:tcPr marL="68607" marR="68607" marT="0" marB="0" anchor="ctr"/>
                </a:tc>
              </a:tr>
              <a:tr h="325919">
                <a:tc>
                  <a:txBody>
                    <a:bodyPr/>
                    <a:lstStyle/>
                    <a:p>
                      <a:pPr lvl="0">
                        <a:lnSpc>
                          <a:spcPct val="115000"/>
                        </a:lnSpc>
                        <a:spcAft>
                          <a:spcPts val="0"/>
                        </a:spcAft>
                      </a:pPr>
                      <a:r>
                        <a:rPr lang="fr-FR" sz="1600" b="0">
                          <a:latin typeface="Cambria" pitchFamily="18"/>
                          <a:ea typeface="Calibri"/>
                          <a:cs typeface="Times New Roman"/>
                        </a:rPr>
                        <a:t>MALGOUZOU Valérie</a:t>
                      </a:r>
                    </a:p>
                  </a:txBody>
                  <a:tcPr marL="68607" marR="68607" marT="0" marB="0" anchor="ctr"/>
                </a:tc>
              </a:tr>
              <a:tr h="393091">
                <a:tc>
                  <a:txBody>
                    <a:bodyPr/>
                    <a:lstStyle/>
                    <a:p>
                      <a:pPr lvl="0">
                        <a:lnSpc>
                          <a:spcPct val="115000"/>
                        </a:lnSpc>
                        <a:spcAft>
                          <a:spcPts val="0"/>
                        </a:spcAft>
                      </a:pPr>
                      <a:r>
                        <a:rPr lang="fr-FR" sz="1600" b="0">
                          <a:latin typeface="Cambria" pitchFamily="18"/>
                          <a:ea typeface="Calibri"/>
                          <a:cs typeface="Times New Roman"/>
                        </a:rPr>
                        <a:t>MOUMINOUX</a:t>
                      </a:r>
                      <a:r>
                        <a:rPr lang="fr-FR" sz="1600" b="0" baseline="0">
                          <a:latin typeface="Cambria" pitchFamily="18"/>
                          <a:ea typeface="Calibri"/>
                          <a:cs typeface="Times New Roman"/>
                        </a:rPr>
                        <a:t> Benjamin</a:t>
                      </a:r>
                      <a:endParaRPr lang="fr-FR" sz="1600" b="0">
                        <a:latin typeface="Cambria" pitchFamily="18"/>
                        <a:ea typeface="Calibri"/>
                        <a:cs typeface="Times New Roman"/>
                      </a:endParaRPr>
                    </a:p>
                  </a:txBody>
                  <a:tcPr marL="68607" marR="68607" marT="0" marB="0" anchor="ctr"/>
                </a:tc>
              </a:tr>
              <a:tr h="322133">
                <a:tc>
                  <a:txBody>
                    <a:bodyPr/>
                    <a:lstStyle/>
                    <a:p>
                      <a:pPr lvl="0">
                        <a:lnSpc>
                          <a:spcPct val="115000"/>
                        </a:lnSpc>
                        <a:spcAft>
                          <a:spcPts val="0"/>
                        </a:spcAft>
                      </a:pPr>
                      <a:r>
                        <a:rPr lang="fr-FR" sz="1600" b="0">
                          <a:latin typeface="Cambria" pitchFamily="18"/>
                          <a:ea typeface="Calibri"/>
                          <a:cs typeface="Times New Roman"/>
                        </a:rPr>
                        <a:t>NOZIERES François</a:t>
                      </a:r>
                    </a:p>
                  </a:txBody>
                  <a:tcPr marL="68607" marR="68607" marT="0" marB="0" anchor="ctr"/>
                </a:tc>
              </a:tr>
              <a:tr h="344033">
                <a:tc>
                  <a:txBody>
                    <a:bodyPr/>
                    <a:lstStyle/>
                    <a:p>
                      <a:pPr lvl="0">
                        <a:lnSpc>
                          <a:spcPct val="115000"/>
                        </a:lnSpc>
                        <a:spcAft>
                          <a:spcPts val="0"/>
                        </a:spcAft>
                      </a:pPr>
                      <a:r>
                        <a:rPr lang="fr-FR" sz="1600" b="0">
                          <a:latin typeface="Cambria" pitchFamily="18"/>
                          <a:ea typeface="Calibri"/>
                          <a:cs typeface="Times New Roman"/>
                        </a:rPr>
                        <a:t>PAYRAT Angélique</a:t>
                      </a:r>
                    </a:p>
                  </a:txBody>
                  <a:tcPr marL="68607" marR="68607" marT="0" marB="0" anchor="ctr"/>
                </a:tc>
              </a:tr>
              <a:tr h="393091">
                <a:tc>
                  <a:txBody>
                    <a:bodyPr/>
                    <a:lstStyle/>
                    <a:p>
                      <a:pPr lvl="0">
                        <a:lnSpc>
                          <a:spcPct val="115000"/>
                        </a:lnSpc>
                        <a:spcAft>
                          <a:spcPts val="0"/>
                        </a:spcAft>
                      </a:pPr>
                      <a:r>
                        <a:rPr lang="fr-FR" sz="1600" b="0">
                          <a:latin typeface="Cambria" pitchFamily="18"/>
                          <a:ea typeface="Calibri"/>
                          <a:cs typeface="Times New Roman"/>
                        </a:rPr>
                        <a:t>POURTEYROUX Nathalie</a:t>
                      </a:r>
                    </a:p>
                  </a:txBody>
                  <a:tcPr marL="68607" marR="68607" marT="0" marB="0" anchor="ctr"/>
                </a:tc>
              </a:tr>
            </a:tbl>
          </a:graphicData>
        </a:graphic>
      </p:graphicFrame>
      <p:graphicFrame>
        <p:nvGraphicFramePr>
          <p:cNvPr id="4" name="Tableau 11"/>
          <p:cNvGraphicFramePr>
            <a:graphicFrameLocks noGrp="1"/>
          </p:cNvGraphicFramePr>
          <p:nvPr/>
        </p:nvGraphicFramePr>
        <p:xfrm>
          <a:off x="698071" y="2906164"/>
          <a:ext cx="2171873" cy="2046072"/>
        </p:xfrm>
        <a:graphic>
          <a:graphicData uri="http://schemas.openxmlformats.org/drawingml/2006/table">
            <a:tbl>
              <a:tblPr firstRow="1" bandRow="1">
                <a:effectLst/>
                <a:tableStyleId>{5C22544A-7EE6-4342-B048-85BDC9FD1C3A}</a:tableStyleId>
              </a:tblPr>
              <a:tblGrid>
                <a:gridCol w="2171873"/>
              </a:tblGrid>
              <a:tr h="338291">
                <a:tc>
                  <a:txBody>
                    <a:bodyPr/>
                    <a:lstStyle/>
                    <a:p>
                      <a:pPr lvl="0" algn="ctr">
                        <a:lnSpc>
                          <a:spcPct val="115000"/>
                        </a:lnSpc>
                        <a:spcAft>
                          <a:spcPts val="0"/>
                        </a:spcAft>
                      </a:pPr>
                      <a:r>
                        <a:rPr lang="fr-FR" sz="2000" u="sng">
                          <a:latin typeface="Cambria" pitchFamily="18"/>
                        </a:rPr>
                        <a:t>ARGENT</a:t>
                      </a:r>
                      <a:endParaRPr lang="fr-FR" sz="2000">
                        <a:latin typeface="Cambria" pitchFamily="18"/>
                        <a:ea typeface="Calibri"/>
                        <a:cs typeface="Times New Roman"/>
                      </a:endParaRPr>
                    </a:p>
                  </a:txBody>
                  <a:tcPr marL="68552" marR="68552" marT="0" marB="0" anchor="ctr">
                    <a:solidFill>
                      <a:srgbClr val="21699E"/>
                    </a:solidFill>
                  </a:tcPr>
                </a:tc>
              </a:tr>
              <a:tr h="423888">
                <a:tc>
                  <a:txBody>
                    <a:bodyPr/>
                    <a:lstStyle/>
                    <a:p>
                      <a:pPr lvl="0" algn="l">
                        <a:lnSpc>
                          <a:spcPct val="115000"/>
                        </a:lnSpc>
                        <a:spcAft>
                          <a:spcPts val="0"/>
                        </a:spcAft>
                      </a:pPr>
                      <a:r>
                        <a:rPr lang="fr-FR" sz="1600" b="0" kern="1200">
                          <a:solidFill>
                            <a:srgbClr val="000000"/>
                          </a:solidFill>
                          <a:latin typeface="Cambria" pitchFamily="18"/>
                          <a:ea typeface=""/>
                          <a:cs typeface=""/>
                        </a:rPr>
                        <a:t>CHANUT</a:t>
                      </a:r>
                      <a:r>
                        <a:rPr lang="fr-FR" sz="1600" b="0" kern="1200" baseline="0">
                          <a:solidFill>
                            <a:srgbClr val="000000"/>
                          </a:solidFill>
                          <a:latin typeface="Cambria" pitchFamily="18"/>
                          <a:ea typeface=""/>
                          <a:cs typeface=""/>
                        </a:rPr>
                        <a:t> Pierre Marcel</a:t>
                      </a:r>
                      <a:endParaRPr lang="fr-FR" sz="1600" b="0" kern="1200">
                        <a:solidFill>
                          <a:srgbClr val="000000"/>
                        </a:solidFill>
                        <a:latin typeface="Cambria" pitchFamily="18"/>
                        <a:ea typeface=""/>
                        <a:cs typeface=""/>
                      </a:endParaRPr>
                    </a:p>
                  </a:txBody>
                  <a:tcPr marL="68552" marR="68552" marT="0" marB="0" anchor="ctr"/>
                </a:tc>
              </a:tr>
              <a:tr h="423888">
                <a:tc>
                  <a:txBody>
                    <a:bodyPr/>
                    <a:lstStyle/>
                    <a:p>
                      <a:pPr lvl="0" algn="l">
                        <a:lnSpc>
                          <a:spcPct val="115000"/>
                        </a:lnSpc>
                        <a:spcAft>
                          <a:spcPts val="0"/>
                        </a:spcAft>
                      </a:pPr>
                      <a:r>
                        <a:rPr lang="fr-FR" sz="1600" b="0" kern="1200">
                          <a:solidFill>
                            <a:srgbClr val="000000"/>
                          </a:solidFill>
                          <a:latin typeface="Cambria" pitchFamily="18"/>
                          <a:ea typeface=""/>
                          <a:cs typeface=""/>
                        </a:rPr>
                        <a:t>GOUDAL</a:t>
                      </a:r>
                      <a:r>
                        <a:rPr lang="fr-FR" sz="1600" b="0" kern="1200" baseline="0">
                          <a:solidFill>
                            <a:srgbClr val="000000"/>
                          </a:solidFill>
                          <a:latin typeface="Cambria" pitchFamily="18"/>
                          <a:ea typeface=""/>
                          <a:cs typeface=""/>
                        </a:rPr>
                        <a:t> Jean Michel</a:t>
                      </a:r>
                      <a:endParaRPr lang="fr-FR" sz="1600" b="0" kern="1200">
                        <a:solidFill>
                          <a:srgbClr val="000000"/>
                        </a:solidFill>
                        <a:latin typeface="Cambria" pitchFamily="18"/>
                        <a:ea typeface=""/>
                        <a:cs typeface=""/>
                      </a:endParaRPr>
                    </a:p>
                  </a:txBody>
                  <a:tcPr marL="68552" marR="68552" marT="0" marB="0" anchor="ctr"/>
                </a:tc>
              </a:tr>
              <a:tr h="423888">
                <a:tc>
                  <a:txBody>
                    <a:bodyPr/>
                    <a:lstStyle/>
                    <a:p>
                      <a:pPr lvl="0" algn="l">
                        <a:lnSpc>
                          <a:spcPct val="115000"/>
                        </a:lnSpc>
                        <a:spcAft>
                          <a:spcPts val="0"/>
                        </a:spcAft>
                      </a:pPr>
                      <a:r>
                        <a:rPr lang="fr-FR" sz="1600" b="0" kern="1200">
                          <a:solidFill>
                            <a:srgbClr val="000000"/>
                          </a:solidFill>
                          <a:latin typeface="Cambria" pitchFamily="18"/>
                          <a:ea typeface=""/>
                          <a:cs typeface=""/>
                        </a:rPr>
                        <a:t>MALLET</a:t>
                      </a:r>
                      <a:r>
                        <a:rPr lang="fr-FR" sz="1600" b="0" kern="1200" baseline="0">
                          <a:solidFill>
                            <a:srgbClr val="000000"/>
                          </a:solidFill>
                          <a:latin typeface="Cambria" pitchFamily="18"/>
                          <a:ea typeface=""/>
                          <a:cs typeface=""/>
                        </a:rPr>
                        <a:t> Benoit</a:t>
                      </a:r>
                      <a:endParaRPr lang="fr-FR" sz="1600" b="0" kern="1200">
                        <a:solidFill>
                          <a:srgbClr val="000000"/>
                        </a:solidFill>
                        <a:latin typeface="Cambria" pitchFamily="18"/>
                        <a:ea typeface=""/>
                        <a:cs typeface=""/>
                      </a:endParaRPr>
                    </a:p>
                  </a:txBody>
                  <a:tcPr marL="68552" marR="68552" marT="0" marB="0" anchor="ctr"/>
                </a:tc>
              </a:tr>
              <a:tr h="423888">
                <a:tc>
                  <a:txBody>
                    <a:bodyPr/>
                    <a:lstStyle/>
                    <a:p>
                      <a:pPr lvl="0" algn="l">
                        <a:lnSpc>
                          <a:spcPct val="115000"/>
                        </a:lnSpc>
                        <a:spcAft>
                          <a:spcPts val="0"/>
                        </a:spcAft>
                      </a:pPr>
                      <a:r>
                        <a:rPr lang="fr-FR" sz="1600" b="0" kern="1200">
                          <a:solidFill>
                            <a:srgbClr val="000000"/>
                          </a:solidFill>
                          <a:latin typeface="Cambria" pitchFamily="18"/>
                          <a:ea typeface=""/>
                          <a:cs typeface=""/>
                        </a:rPr>
                        <a:t>MEYNIEL</a:t>
                      </a:r>
                      <a:r>
                        <a:rPr lang="fr-FR" sz="1600" b="0" kern="1200" baseline="0">
                          <a:solidFill>
                            <a:srgbClr val="000000"/>
                          </a:solidFill>
                          <a:latin typeface="Cambria" pitchFamily="18"/>
                          <a:ea typeface=""/>
                          <a:cs typeface=""/>
                        </a:rPr>
                        <a:t> Roselyne</a:t>
                      </a:r>
                      <a:endParaRPr lang="fr-FR" sz="1600" b="0" kern="1200">
                        <a:solidFill>
                          <a:srgbClr val="000000"/>
                        </a:solidFill>
                        <a:latin typeface="Cambria" pitchFamily="18"/>
                        <a:ea typeface=""/>
                        <a:cs typeface=""/>
                      </a:endParaRPr>
                    </a:p>
                  </a:txBody>
                  <a:tcPr marL="68552" marR="68552" marT="0" marB="0" anchor="ctr"/>
                </a:tc>
              </a:tr>
            </a:tbl>
          </a:graphicData>
        </a:graphic>
      </p:graphicFrame>
      <p:graphicFrame>
        <p:nvGraphicFramePr>
          <p:cNvPr id="5" name="Tableau 13"/>
          <p:cNvGraphicFramePr>
            <a:graphicFrameLocks noGrp="1"/>
          </p:cNvGraphicFramePr>
          <p:nvPr/>
        </p:nvGraphicFramePr>
        <p:xfrm>
          <a:off x="679015" y="1305187"/>
          <a:ext cx="2136614" cy="1159809"/>
        </p:xfrm>
        <a:graphic>
          <a:graphicData uri="http://schemas.openxmlformats.org/drawingml/2006/table">
            <a:tbl>
              <a:tblPr firstRow="1" bandRow="1">
                <a:effectLst/>
                <a:tableStyleId>{5C22544A-7EE6-4342-B048-85BDC9FD1C3A}</a:tableStyleId>
              </a:tblPr>
              <a:tblGrid>
                <a:gridCol w="2136614"/>
              </a:tblGrid>
              <a:tr h="333893">
                <a:tc>
                  <a:txBody>
                    <a:bodyPr/>
                    <a:lstStyle/>
                    <a:p>
                      <a:pPr lvl="0" algn="ctr">
                        <a:lnSpc>
                          <a:spcPct val="115000"/>
                        </a:lnSpc>
                        <a:spcAft>
                          <a:spcPts val="0"/>
                        </a:spcAft>
                      </a:pPr>
                      <a:r>
                        <a:rPr lang="fr-FR" sz="2000" u="sng">
                          <a:latin typeface="Cambria" pitchFamily="18"/>
                        </a:rPr>
                        <a:t>OR</a:t>
                      </a:r>
                      <a:endParaRPr lang="fr-FR" sz="2000">
                        <a:latin typeface="Cambria" pitchFamily="18"/>
                        <a:ea typeface="Calibri"/>
                        <a:cs typeface="Times New Roman"/>
                      </a:endParaRPr>
                    </a:p>
                  </a:txBody>
                  <a:tcPr marL="68552" marR="68552" marT="0" marB="0" anchor="ctr">
                    <a:solidFill>
                      <a:srgbClr val="21699E"/>
                    </a:solidFill>
                  </a:tcPr>
                </a:tc>
              </a:tr>
              <a:tr h="398614">
                <a:tc>
                  <a:txBody>
                    <a:bodyPr/>
                    <a:lstStyle/>
                    <a:p>
                      <a:pPr lvl="0" algn="l">
                        <a:lnSpc>
                          <a:spcPct val="115000"/>
                        </a:lnSpc>
                        <a:spcAft>
                          <a:spcPts val="0"/>
                        </a:spcAft>
                      </a:pPr>
                      <a:r>
                        <a:rPr lang="fr-FR" sz="1600" i="0" kern="1200">
                          <a:latin typeface="Cambria" pitchFamily="18"/>
                          <a:ea typeface="Calibri"/>
                          <a:cs typeface="Times New Roman"/>
                        </a:rPr>
                        <a:t>FARGES</a:t>
                      </a:r>
                      <a:r>
                        <a:rPr lang="fr-FR" sz="1600" i="0" kern="1200" baseline="0">
                          <a:latin typeface="Cambria" pitchFamily="18"/>
                          <a:ea typeface="Calibri"/>
                          <a:cs typeface="Times New Roman"/>
                        </a:rPr>
                        <a:t> Fernand</a:t>
                      </a:r>
                      <a:endParaRPr lang="fr-FR" sz="1600" i="1">
                        <a:latin typeface="Cambria" pitchFamily="18"/>
                        <a:ea typeface="Calibri"/>
                        <a:cs typeface="Times New Roman"/>
                      </a:endParaRPr>
                    </a:p>
                  </a:txBody>
                  <a:tcPr marL="68552" marR="68552" marT="0" marB="0" anchor="ctr"/>
                </a:tc>
              </a:tr>
              <a:tr h="410675">
                <a:tc>
                  <a:txBody>
                    <a:bodyPr/>
                    <a:lstStyle/>
                    <a:p>
                      <a:pPr lvl="0" algn="l">
                        <a:lnSpc>
                          <a:spcPct val="115000"/>
                        </a:lnSpc>
                        <a:spcAft>
                          <a:spcPts val="0"/>
                        </a:spcAft>
                      </a:pPr>
                      <a:r>
                        <a:rPr lang="fr-FR" sz="1600" i="0">
                          <a:latin typeface="Cambria" pitchFamily="18"/>
                          <a:ea typeface="Calibri"/>
                          <a:cs typeface="Times New Roman"/>
                        </a:rPr>
                        <a:t>PRAT</a:t>
                      </a:r>
                      <a:r>
                        <a:rPr lang="fr-FR" sz="1600" i="0" baseline="0">
                          <a:latin typeface="Cambria" pitchFamily="18"/>
                          <a:ea typeface="Calibri"/>
                          <a:cs typeface="Times New Roman"/>
                        </a:rPr>
                        <a:t> Roger</a:t>
                      </a:r>
                      <a:endParaRPr lang="fr-FR" sz="1600" i="0">
                        <a:latin typeface="Cambria" pitchFamily="18"/>
                        <a:ea typeface="Calibri"/>
                        <a:cs typeface="Times New Roman"/>
                      </a:endParaRPr>
                    </a:p>
                  </a:txBody>
                  <a:tcPr marL="68552" marR="68552" marT="0" marB="0" anchor="ctr"/>
                </a:tc>
              </a:tr>
            </a:tbl>
          </a:graphicData>
        </a:graphic>
      </p:graphicFrame>
      <p:graphicFrame>
        <p:nvGraphicFramePr>
          <p:cNvPr id="6" name="Tableau 6"/>
          <p:cNvGraphicFramePr>
            <a:graphicFrameLocks noGrp="1"/>
          </p:cNvGraphicFramePr>
          <p:nvPr/>
        </p:nvGraphicFramePr>
        <p:xfrm>
          <a:off x="5796418" y="1855957"/>
          <a:ext cx="2903960" cy="2651035"/>
        </p:xfrm>
        <a:graphic>
          <a:graphicData uri="http://schemas.openxmlformats.org/drawingml/2006/table">
            <a:tbl>
              <a:tblPr firstRow="1" bandRow="1">
                <a:effectLst/>
                <a:tableStyleId>{5C22544A-7EE6-4342-B048-85BDC9FD1C3A}</a:tableStyleId>
              </a:tblPr>
              <a:tblGrid>
                <a:gridCol w="2903960"/>
              </a:tblGrid>
              <a:tr h="431075">
                <a:tc>
                  <a:txBody>
                    <a:bodyPr/>
                    <a:lstStyle/>
                    <a:p>
                      <a:pPr lvl="0" algn="ctr">
                        <a:lnSpc>
                          <a:spcPct val="115000"/>
                        </a:lnSpc>
                        <a:spcAft>
                          <a:spcPts val="0"/>
                        </a:spcAft>
                      </a:pPr>
                      <a:r>
                        <a:rPr lang="fr-FR" sz="2000" u="sng">
                          <a:latin typeface="Cambria" pitchFamily="18"/>
                          <a:ea typeface=""/>
                          <a:cs typeface=""/>
                        </a:rPr>
                        <a:t>Lettres</a:t>
                      </a:r>
                      <a:r>
                        <a:rPr lang="fr-FR" sz="2000" u="sng" baseline="0">
                          <a:latin typeface="Cambria" pitchFamily="18"/>
                          <a:ea typeface=""/>
                          <a:cs typeface=""/>
                        </a:rPr>
                        <a:t> de Félicitations</a:t>
                      </a:r>
                      <a:endParaRPr lang="fr-FR" sz="2000">
                        <a:latin typeface="Cambria" pitchFamily="18"/>
                        <a:ea typeface="Calibri"/>
                        <a:cs typeface="Times New Roman"/>
                      </a:endParaRPr>
                    </a:p>
                  </a:txBody>
                  <a:tcPr marL="68552" marR="68552" marT="0" marB="0" anchor="ctr">
                    <a:solidFill>
                      <a:srgbClr val="21699E"/>
                    </a:solidFill>
                  </a:tcPr>
                </a:tc>
              </a:tr>
              <a:tr h="338465">
                <a:tc>
                  <a:txBody>
                    <a:bodyPr/>
                    <a:lstStyle/>
                    <a:p>
                      <a:pPr lvl="0" algn="l">
                        <a:lnSpc>
                          <a:spcPct val="115000"/>
                        </a:lnSpc>
                        <a:spcAft>
                          <a:spcPts val="0"/>
                        </a:spcAft>
                      </a:pPr>
                      <a:r>
                        <a:rPr lang="fr-FR" sz="1600" b="0" kern="1200">
                          <a:solidFill>
                            <a:srgbClr val="000000"/>
                          </a:solidFill>
                          <a:latin typeface="Cambria" pitchFamily="18"/>
                          <a:ea typeface=""/>
                          <a:cs typeface=""/>
                        </a:rPr>
                        <a:t>BRETON</a:t>
                      </a:r>
                      <a:r>
                        <a:rPr lang="fr-FR" sz="1600" b="0" kern="1200" baseline="0">
                          <a:solidFill>
                            <a:srgbClr val="000000"/>
                          </a:solidFill>
                          <a:latin typeface="Cambria" pitchFamily="18"/>
                          <a:ea typeface=""/>
                          <a:cs typeface=""/>
                        </a:rPr>
                        <a:t> Jean Paul</a:t>
                      </a:r>
                      <a:endParaRPr lang="fr-FR" sz="1600" b="0" kern="1200">
                        <a:solidFill>
                          <a:srgbClr val="000000"/>
                        </a:solidFill>
                        <a:latin typeface="Cambria" pitchFamily="18"/>
                        <a:ea typeface=""/>
                        <a:cs typeface=""/>
                      </a:endParaRPr>
                    </a:p>
                  </a:txBody>
                  <a:tcPr marL="68552" marR="68552" marT="0" marB="0" anchor="ctr"/>
                </a:tc>
              </a:tr>
              <a:tr h="353086">
                <a:tc>
                  <a:txBody>
                    <a:bodyPr/>
                    <a:lstStyle/>
                    <a:p>
                      <a:pPr lvl="0" algn="l">
                        <a:lnSpc>
                          <a:spcPct val="115000"/>
                        </a:lnSpc>
                        <a:spcAft>
                          <a:spcPts val="0"/>
                        </a:spcAft>
                      </a:pPr>
                      <a:r>
                        <a:rPr lang="fr-FR" sz="1600" b="0" kern="1200">
                          <a:solidFill>
                            <a:srgbClr val="000000"/>
                          </a:solidFill>
                          <a:latin typeface="Cambria" pitchFamily="18"/>
                          <a:ea typeface=""/>
                          <a:cs typeface=""/>
                        </a:rPr>
                        <a:t>FARA</a:t>
                      </a:r>
                      <a:r>
                        <a:rPr lang="fr-FR" sz="1600" b="0" kern="1200" baseline="0">
                          <a:solidFill>
                            <a:srgbClr val="000000"/>
                          </a:solidFill>
                          <a:latin typeface="Cambria" pitchFamily="18"/>
                          <a:ea typeface=""/>
                          <a:cs typeface=""/>
                        </a:rPr>
                        <a:t> Laurent</a:t>
                      </a:r>
                      <a:endParaRPr lang="fr-FR" sz="1600" b="0" kern="1200">
                        <a:solidFill>
                          <a:srgbClr val="000000"/>
                        </a:solidFill>
                        <a:latin typeface="Cambria" pitchFamily="18"/>
                        <a:ea typeface=""/>
                        <a:cs typeface=""/>
                      </a:endParaRPr>
                    </a:p>
                  </a:txBody>
                  <a:tcPr marL="68552" marR="68552" marT="0" marB="0" anchor="ctr"/>
                </a:tc>
              </a:tr>
              <a:tr h="353086">
                <a:tc>
                  <a:txBody>
                    <a:bodyPr/>
                    <a:lstStyle/>
                    <a:p>
                      <a:pPr lvl="0" algn="l">
                        <a:lnSpc>
                          <a:spcPct val="115000"/>
                        </a:lnSpc>
                        <a:spcAft>
                          <a:spcPts val="0"/>
                        </a:spcAft>
                      </a:pPr>
                      <a:r>
                        <a:rPr lang="fr-FR" sz="1600" b="0" kern="1200">
                          <a:solidFill>
                            <a:srgbClr val="000000"/>
                          </a:solidFill>
                          <a:latin typeface="Cambria" pitchFamily="18"/>
                          <a:ea typeface=""/>
                          <a:cs typeface=""/>
                        </a:rPr>
                        <a:t>LADOUX Alain</a:t>
                      </a:r>
                    </a:p>
                  </a:txBody>
                  <a:tcPr marL="68552" marR="68552" marT="0" marB="0" anchor="ctr"/>
                </a:tc>
              </a:tr>
              <a:tr h="380244">
                <a:tc>
                  <a:txBody>
                    <a:bodyPr/>
                    <a:lstStyle/>
                    <a:p>
                      <a:pPr lvl="0" algn="l">
                        <a:lnSpc>
                          <a:spcPct val="115000"/>
                        </a:lnSpc>
                        <a:spcAft>
                          <a:spcPts val="0"/>
                        </a:spcAft>
                      </a:pPr>
                      <a:r>
                        <a:rPr lang="fr-FR" sz="1600" b="0" kern="1200">
                          <a:solidFill>
                            <a:srgbClr val="000000"/>
                          </a:solidFill>
                          <a:latin typeface="Cambria" pitchFamily="18"/>
                          <a:ea typeface=""/>
                          <a:cs typeface=""/>
                        </a:rPr>
                        <a:t>LAVEYSSIERES</a:t>
                      </a:r>
                      <a:r>
                        <a:rPr lang="fr-FR" sz="1600" b="0" kern="1200" baseline="0">
                          <a:solidFill>
                            <a:srgbClr val="000000"/>
                          </a:solidFill>
                          <a:latin typeface="Cambria" pitchFamily="18"/>
                          <a:ea typeface=""/>
                          <a:cs typeface=""/>
                        </a:rPr>
                        <a:t> David</a:t>
                      </a:r>
                      <a:endParaRPr lang="fr-FR" sz="1600" b="0" kern="1200">
                        <a:solidFill>
                          <a:srgbClr val="000000"/>
                        </a:solidFill>
                        <a:latin typeface="Cambria" pitchFamily="18"/>
                        <a:ea typeface=""/>
                        <a:cs typeface=""/>
                      </a:endParaRPr>
                    </a:p>
                  </a:txBody>
                  <a:tcPr marL="68552" marR="68552" marT="0" marB="0" anchor="ctr"/>
                </a:tc>
              </a:tr>
              <a:tr h="371191">
                <a:tc>
                  <a:txBody>
                    <a:bodyPr/>
                    <a:lstStyle/>
                    <a:p>
                      <a:pPr lvl="0" algn="l">
                        <a:lnSpc>
                          <a:spcPct val="115000"/>
                        </a:lnSpc>
                        <a:spcAft>
                          <a:spcPts val="0"/>
                        </a:spcAft>
                      </a:pPr>
                      <a:r>
                        <a:rPr lang="fr-FR" sz="1600" b="0" kern="1200">
                          <a:solidFill>
                            <a:srgbClr val="000000"/>
                          </a:solidFill>
                          <a:latin typeface="Cambria" pitchFamily="18"/>
                          <a:ea typeface=""/>
                          <a:cs typeface=""/>
                        </a:rPr>
                        <a:t>MATHEU</a:t>
                      </a:r>
                      <a:r>
                        <a:rPr lang="fr-FR" sz="1600" b="0" kern="1200" baseline="0">
                          <a:solidFill>
                            <a:srgbClr val="000000"/>
                          </a:solidFill>
                          <a:latin typeface="Cambria" pitchFamily="18"/>
                          <a:ea typeface=""/>
                          <a:cs typeface=""/>
                        </a:rPr>
                        <a:t> Fanny</a:t>
                      </a:r>
                      <a:endParaRPr lang="fr-FR" sz="1600" b="0" kern="1200">
                        <a:solidFill>
                          <a:srgbClr val="000000"/>
                        </a:solidFill>
                        <a:latin typeface="Cambria" pitchFamily="18"/>
                        <a:ea typeface=""/>
                        <a:cs typeface=""/>
                      </a:endParaRPr>
                    </a:p>
                  </a:txBody>
                  <a:tcPr marL="68552" marR="68552" marT="0" marB="0" anchor="ctr"/>
                </a:tc>
              </a:tr>
              <a:tr h="423888">
                <a:tc>
                  <a:txBody>
                    <a:bodyPr/>
                    <a:lstStyle/>
                    <a:p>
                      <a:pPr lvl="0" algn="l">
                        <a:lnSpc>
                          <a:spcPct val="115000"/>
                        </a:lnSpc>
                        <a:spcAft>
                          <a:spcPts val="0"/>
                        </a:spcAft>
                      </a:pPr>
                      <a:r>
                        <a:rPr lang="fr-FR" sz="1600" b="0" kern="1200">
                          <a:solidFill>
                            <a:srgbClr val="000000"/>
                          </a:solidFill>
                          <a:latin typeface="Cambria" pitchFamily="18"/>
                          <a:ea typeface=""/>
                          <a:cs typeface=""/>
                        </a:rPr>
                        <a:t>RIEUTORT</a:t>
                      </a:r>
                      <a:r>
                        <a:rPr lang="fr-FR" sz="1600" b="0" kern="1200" baseline="0">
                          <a:solidFill>
                            <a:srgbClr val="000000"/>
                          </a:solidFill>
                          <a:latin typeface="Cambria" pitchFamily="18"/>
                          <a:ea typeface=""/>
                          <a:cs typeface=""/>
                        </a:rPr>
                        <a:t> Alain</a:t>
                      </a:r>
                      <a:endParaRPr lang="fr-FR" sz="1600" b="0" kern="1200">
                        <a:solidFill>
                          <a:srgbClr val="000000"/>
                        </a:solidFill>
                        <a:latin typeface="Cambria" pitchFamily="18"/>
                        <a:ea typeface=""/>
                        <a:cs typeface=""/>
                      </a:endParaRPr>
                    </a:p>
                  </a:txBody>
                  <a:tcPr marL="68552" marR="68552" marT="0" marB="0" anchor="ctr"/>
                </a:tc>
              </a:tr>
            </a:tbl>
          </a:graphicData>
        </a:graphic>
      </p:graphicFrame>
      <p:pic>
        <p:nvPicPr>
          <p:cNvPr id="7" name="Image 6"/>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Rogner un rectangle avec un coin diagonal 4"/>
          <p:cNvSpPr/>
          <p:nvPr/>
        </p:nvSpPr>
        <p:spPr>
          <a:xfrm>
            <a:off x="1281110" y="1892295"/>
            <a:ext cx="6480179" cy="3579811"/>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0B5395"/>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a typeface=""/>
              <a:cs typeface=""/>
            </a:endParaRPr>
          </a:p>
        </p:txBody>
      </p:sp>
      <p:sp>
        <p:nvSpPr>
          <p:cNvPr id="3" name="Espace réservé du contenu 2"/>
          <p:cNvSpPr txBox="1"/>
          <p:nvPr/>
        </p:nvSpPr>
        <p:spPr>
          <a:xfrm>
            <a:off x="586578" y="1892295"/>
            <a:ext cx="7869234" cy="2890985"/>
          </a:xfrm>
          <a:prstGeom prst="rect">
            <a:avLst/>
          </a:prstGeom>
          <a:noFill/>
          <a:ln cap="flat">
            <a:noFill/>
          </a:ln>
          <a:effectLst>
            <a:outerShdw dist="38096" dir="2700000" algn="tl">
              <a:srgbClr val="000000">
                <a:alpha val="40000"/>
              </a:srgbClr>
            </a:outerShdw>
          </a:effectLst>
        </p:spPr>
        <p:txBody>
          <a:bodyPr vert="horz" wrap="square" lIns="91440" tIns="45720" rIns="91440" bIns="45720" anchor="t" anchorCtr="1" compatLnSpc="1">
            <a:normAutofit/>
          </a:bodyPr>
          <a:lstStyle/>
          <a:p>
            <a:pPr marL="228600" marR="0" lvl="0" indent="-228600" algn="ctr" defTabSz="914400" rtl="0" fontAlgn="auto" hangingPunct="1">
              <a:lnSpc>
                <a:spcPct val="80000"/>
              </a:lnSpc>
              <a:spcBef>
                <a:spcPts val="1000"/>
              </a:spcBef>
              <a:spcAft>
                <a:spcPts val="0"/>
              </a:spcAft>
              <a:buNone/>
              <a:tabLst/>
              <a:defRPr sz="1800" b="0" i="0" u="none" strike="noStrike" kern="0" cap="none" spc="0" baseline="0">
                <a:solidFill>
                  <a:srgbClr val="000000"/>
                </a:solidFill>
                <a:uFillTx/>
              </a:defRPr>
            </a:pPr>
            <a:endParaRPr lang="fr-FR" sz="5400" b="0" i="0" u="none" strike="noStrike" kern="1200" cap="none" spc="0" baseline="0">
              <a:solidFill>
                <a:srgbClr val="000000"/>
              </a:solidFill>
              <a:uFillTx/>
              <a:latin typeface="Century Gothic"/>
              <a:ea typeface=""/>
              <a:cs typeface=""/>
            </a:endParaRPr>
          </a:p>
          <a:p>
            <a:pPr marL="228600" marR="0" lvl="0" indent="-228600" algn="ctr" defTabSz="914400" rtl="0" fontAlgn="auto" hangingPunct="1">
              <a:lnSpc>
                <a:spcPct val="8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INTERVENTION</a:t>
            </a:r>
          </a:p>
          <a:p>
            <a:pPr marL="228600" marR="0" lvl="0" indent="-228600" algn="ctr" defTabSz="914400" rtl="0" fontAlgn="auto" hangingPunct="1">
              <a:lnSpc>
                <a:spcPct val="8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DES</a:t>
            </a:r>
          </a:p>
          <a:p>
            <a:pPr marL="228600" marR="0" lvl="0" indent="-228600" algn="ctr" defTabSz="914400" rtl="0" fontAlgn="auto" hangingPunct="1">
              <a:lnSpc>
                <a:spcPct val="80000"/>
              </a:lnSpc>
              <a:spcBef>
                <a:spcPts val="1000"/>
              </a:spcBef>
              <a:spcAft>
                <a:spcPts val="0"/>
              </a:spcAft>
              <a:buNone/>
              <a:tabLst/>
              <a:defRPr sz="1800" b="0" i="0" u="none" strike="noStrike" kern="0" cap="none" spc="0" baseline="0">
                <a:solidFill>
                  <a:srgbClr val="000000"/>
                </a:solidFill>
                <a:uFillTx/>
              </a:defRPr>
            </a:pPr>
            <a:r>
              <a:rPr lang="fr-FR" sz="4400" b="1" i="1" u="none" strike="noStrike" kern="1200" cap="none" spc="0" baseline="0">
                <a:solidFill>
                  <a:srgbClr val="FFFFFF"/>
                </a:solidFill>
                <a:effectLst>
                  <a:outerShdw dist="38096" dir="2700000">
                    <a:srgbClr val="000000"/>
                  </a:outerShdw>
                </a:effectLst>
                <a:uFillTx/>
                <a:latin typeface="Rockwell" pitchFamily="18"/>
                <a:ea typeface=""/>
                <a:cs typeface=""/>
              </a:rPr>
              <a:t>PERSONNALITES</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pic>
        <p:nvPicPr>
          <p:cNvPr id="2" name="Image 4"/>
          <p:cNvPicPr>
            <a:picLocks noChangeAspect="1"/>
          </p:cNvPicPr>
          <p:nvPr/>
        </p:nvPicPr>
        <p:blipFill>
          <a:blip r:embed="rId2"/>
          <a:stretch>
            <a:fillRect/>
          </a:stretch>
        </p:blipFill>
        <p:spPr>
          <a:xfrm>
            <a:off x="662546" y="746726"/>
            <a:ext cx="7710943" cy="6111273"/>
          </a:xfrm>
          <a:prstGeom prst="rect">
            <a:avLst/>
          </a:prstGeom>
          <a:noFill/>
          <a:ln cap="flat">
            <a:noFill/>
          </a:ln>
        </p:spPr>
      </p:pic>
      <p:sp>
        <p:nvSpPr>
          <p:cNvPr id="3" name="Espace réservé du contenu 2"/>
          <p:cNvSpPr txBox="1">
            <a:spLocks noGrp="1"/>
          </p:cNvSpPr>
          <p:nvPr>
            <p:ph idx="1"/>
          </p:nvPr>
        </p:nvSpPr>
        <p:spPr>
          <a:xfrm>
            <a:off x="1269854" y="2334490"/>
            <a:ext cx="6683660" cy="2189018"/>
          </a:xfrm>
          <a:solidFill>
            <a:srgbClr val="0B5395"/>
          </a:solidFill>
          <a:effectLst>
            <a:outerShdw dist="38096" dir="2700000" algn="tl">
              <a:srgbClr val="000000">
                <a:alpha val="40000"/>
              </a:srgbClr>
            </a:outerShdw>
          </a:effectLst>
        </p:spPr>
        <p:txBody>
          <a:bodyPr anchorCtr="1"/>
          <a:lstStyle/>
          <a:p>
            <a:pPr lvl="0" algn="ctr">
              <a:spcBef>
                <a:spcPts val="0"/>
              </a:spcBef>
              <a:buNone/>
            </a:pPr>
            <a:r>
              <a:rPr lang="fr-FR" sz="6600" b="1" i="1">
                <a:solidFill>
                  <a:srgbClr val="FFFFFF"/>
                </a:solidFill>
                <a:effectLst>
                  <a:outerShdw dist="22860" dir="5400000">
                    <a:srgbClr val="000000"/>
                  </a:outerShdw>
                </a:effectLst>
                <a:latin typeface="Cambria" pitchFamily="18"/>
              </a:rPr>
              <a:t>Merci de votre attention</a:t>
            </a:r>
          </a:p>
        </p:txBody>
      </p:sp>
      <p:pic>
        <p:nvPicPr>
          <p:cNvPr id="4" name="Image 3"/>
          <p:cNvPicPr>
            <a:picLocks noChangeAspect="1"/>
          </p:cNvPicPr>
          <p:nvPr/>
        </p:nvPicPr>
        <p:blipFill>
          <a:blip r:embed="rId3"/>
          <a:srcRect/>
          <a:stretch>
            <a:fillRect/>
          </a:stretch>
        </p:blipFill>
        <p:spPr>
          <a:xfrm>
            <a:off x="3495678" y="107094"/>
            <a:ext cx="2232022" cy="2232022"/>
          </a:xfrm>
          <a:prstGeom prst="rect">
            <a:avLst/>
          </a:prstGeom>
          <a:solidFill>
            <a:srgbClr val="EDEDED"/>
          </a:solidFill>
          <a:ln cap="flat">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itre 1"/>
          <p:cNvSpPr txBox="1">
            <a:spLocks noGrp="1"/>
          </p:cNvSpPr>
          <p:nvPr>
            <p:ph type="title"/>
          </p:nvPr>
        </p:nvSpPr>
        <p:spPr>
          <a:xfrm>
            <a:off x="727404" y="787385"/>
            <a:ext cx="8135938" cy="741002"/>
          </a:xfrm>
        </p:spPr>
        <p:txBody>
          <a:bodyPr>
            <a:normAutofit fontScale="90000"/>
          </a:bodyPr>
          <a:lstStyle/>
          <a:p>
            <a:pPr lvl="0"/>
            <a:r>
              <a:rPr lang="fr-FR" sz="3600" dirty="0">
                <a:solidFill>
                  <a:srgbClr val="595959"/>
                </a:solidFill>
                <a:sym typeface="Wingdings" panose="05000000000000000000" pitchFamily="2" charset="2"/>
              </a:rPr>
              <a:t></a:t>
            </a:r>
            <a:r>
              <a:rPr lang="fr-FR" sz="3600" dirty="0" smtClean="0">
                <a:latin typeface="Rockwell" pitchFamily="18"/>
              </a:rPr>
              <a:t> </a:t>
            </a:r>
            <a:r>
              <a:rPr lang="fr-FR" sz="3600" u="sng" dirty="0">
                <a:solidFill>
                  <a:srgbClr val="0F6FC6"/>
                </a:solidFill>
                <a:latin typeface="Rockwell" pitchFamily="18"/>
              </a:rPr>
              <a:t>TERRE DE JEUX 2024</a:t>
            </a:r>
            <a:r>
              <a:rPr lang="fr-FR" sz="3600" dirty="0" smtClean="0">
                <a:solidFill>
                  <a:srgbClr val="595959"/>
                </a:solidFill>
                <a:sym typeface="Wingdings" panose="05000000000000000000" pitchFamily="2" charset="2"/>
              </a:rPr>
              <a:t></a:t>
            </a:r>
            <a:r>
              <a:rPr lang="fr-FR" sz="2600" u="sng" dirty="0">
                <a:solidFill>
                  <a:srgbClr val="4A66AC"/>
                </a:solidFill>
                <a:latin typeface="Rockwell" pitchFamily="18"/>
              </a:rPr>
              <a:t/>
            </a:r>
            <a:br>
              <a:rPr lang="fr-FR" sz="2600" u="sng" dirty="0">
                <a:solidFill>
                  <a:srgbClr val="4A66AC"/>
                </a:solidFill>
                <a:latin typeface="Rockwell" pitchFamily="18"/>
              </a:rPr>
            </a:br>
            <a:r>
              <a:rPr lang="fr-FR" sz="2600" u="sng" dirty="0">
                <a:solidFill>
                  <a:srgbClr val="4A66AC"/>
                </a:solidFill>
                <a:latin typeface="Rockwell" pitchFamily="18"/>
              </a:rPr>
              <a:t/>
            </a:r>
            <a:br>
              <a:rPr lang="fr-FR" sz="2600" u="sng" dirty="0">
                <a:solidFill>
                  <a:srgbClr val="4A66AC"/>
                </a:solidFill>
                <a:latin typeface="Rockwell" pitchFamily="18"/>
              </a:rPr>
            </a:br>
            <a:endParaRPr lang="fr-FR" sz="2000" b="1" i="1" dirty="0">
              <a:latin typeface="Cambria" pitchFamily="18"/>
            </a:endParaRPr>
          </a:p>
        </p:txBody>
      </p:sp>
      <p:sp>
        <p:nvSpPr>
          <p:cNvPr id="3" name="Espace réservé du contenu 2"/>
          <p:cNvSpPr txBox="1">
            <a:spLocks noGrp="1"/>
          </p:cNvSpPr>
          <p:nvPr>
            <p:ph idx="1"/>
          </p:nvPr>
        </p:nvSpPr>
        <p:spPr>
          <a:xfrm>
            <a:off x="1116016" y="5013326"/>
            <a:ext cx="7127876" cy="503240"/>
          </a:xfrm>
        </p:spPr>
        <p:txBody>
          <a:bodyPr/>
          <a:lstStyle/>
          <a:p>
            <a:pPr marL="0" lvl="0" indent="0">
              <a:spcBef>
                <a:spcPts val="500"/>
              </a:spcBef>
              <a:buNone/>
            </a:pPr>
            <a:endParaRPr lang="fr-FR" sz="2000" b="1" u="sng">
              <a:latin typeface="Cambria" pitchFamily="18"/>
            </a:endParaRPr>
          </a:p>
          <a:p>
            <a:pPr lvl="0">
              <a:spcBef>
                <a:spcPts val="500"/>
              </a:spcBef>
              <a:buNone/>
            </a:pPr>
            <a:endParaRPr lang="fr-FR" sz="2000">
              <a:latin typeface="Cambria" pitchFamily="18"/>
            </a:endParaRPr>
          </a:p>
          <a:p>
            <a:pPr lvl="0">
              <a:buNone/>
            </a:pPr>
            <a:endParaRPr lang="fr-FR">
              <a:latin typeface="Cambria" pitchFamily="18"/>
            </a:endParaRPr>
          </a:p>
          <a:p>
            <a:pPr lvl="0">
              <a:buFont typeface="Wingdings 3"/>
              <a:buChar char=""/>
            </a:pPr>
            <a:endParaRPr lang="fr-FR">
              <a:latin typeface="Cambria" pitchFamily="18"/>
            </a:endParaRPr>
          </a:p>
        </p:txBody>
      </p:sp>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6" name="Rectangle 5"/>
          <p:cNvSpPr/>
          <p:nvPr/>
        </p:nvSpPr>
        <p:spPr>
          <a:xfrm>
            <a:off x="648530" y="2815443"/>
            <a:ext cx="8214812" cy="3354765"/>
          </a:xfrm>
          <a:prstGeom prst="rect">
            <a:avLst/>
          </a:prstGeom>
        </p:spPr>
        <p:txBody>
          <a:bodyPr wrap="square">
            <a:spAutoFit/>
          </a:bodyPr>
          <a:lstStyle/>
          <a:p>
            <a:pPr algn="just">
              <a:lnSpc>
                <a:spcPct val="125000"/>
              </a:lnSpc>
            </a:pPr>
            <a:r>
              <a:rPr lang="fr-FR" kern="1400" spc="15" dirty="0">
                <a:solidFill>
                  <a:srgbClr val="000000"/>
                </a:solidFill>
                <a:latin typeface="Cambria" panose="02040503050406030204" pitchFamily="18" charset="0"/>
              </a:rPr>
              <a:t>Lancé par </a:t>
            </a:r>
            <a:r>
              <a:rPr lang="fr-FR" b="1" u="sng" kern="1400" spc="15" dirty="0">
                <a:solidFill>
                  <a:srgbClr val="000000"/>
                </a:solidFill>
                <a:latin typeface="Cambria" panose="02040503050406030204" pitchFamily="18" charset="0"/>
              </a:rPr>
              <a:t>Paris 2024 en juin 2019</a:t>
            </a:r>
            <a:r>
              <a:rPr lang="fr-FR" kern="1400" spc="15" dirty="0">
                <a:solidFill>
                  <a:srgbClr val="000000"/>
                </a:solidFill>
                <a:latin typeface="Cambria" panose="02040503050406030204" pitchFamily="18" charset="0"/>
              </a:rPr>
              <a:t>, </a:t>
            </a:r>
            <a:r>
              <a:rPr lang="fr-FR" b="1" kern="1400" spc="15" dirty="0">
                <a:solidFill>
                  <a:srgbClr val="000000"/>
                </a:solidFill>
                <a:latin typeface="Cambria" panose="02040503050406030204" pitchFamily="18" charset="0"/>
              </a:rPr>
              <a:t>le label Terre de Jeux 2024 </a:t>
            </a:r>
            <a:r>
              <a:rPr lang="fr-FR" kern="1400" spc="15" dirty="0">
                <a:solidFill>
                  <a:srgbClr val="000000"/>
                </a:solidFill>
                <a:latin typeface="Cambria" panose="02040503050406030204" pitchFamily="18" charset="0"/>
              </a:rPr>
              <a:t>s’adresse à toutes les collectivités territoriales et </a:t>
            </a:r>
            <a:r>
              <a:rPr lang="fr-FR" b="1" kern="1400" spc="15" dirty="0">
                <a:solidFill>
                  <a:srgbClr val="000000"/>
                </a:solidFill>
                <a:latin typeface="Cambria" panose="02040503050406030204" pitchFamily="18" charset="0"/>
              </a:rPr>
              <a:t>aux structures du mouvement sportif</a:t>
            </a:r>
            <a:r>
              <a:rPr lang="fr-FR" kern="1400" spc="15" dirty="0">
                <a:solidFill>
                  <a:srgbClr val="000000"/>
                </a:solidFill>
                <a:latin typeface="Cambria" panose="02040503050406030204" pitchFamily="18" charset="0"/>
              </a:rPr>
              <a:t>. Pensé en étroite concertation avec les acteurs locaux, ce label va permettre à chacun de  contribuer, à son échelle, à </a:t>
            </a:r>
            <a:r>
              <a:rPr lang="fr-FR" b="1" kern="1400" spc="15" dirty="0">
                <a:solidFill>
                  <a:srgbClr val="000000"/>
                </a:solidFill>
                <a:latin typeface="Cambria" panose="02040503050406030204" pitchFamily="18" charset="0"/>
              </a:rPr>
              <a:t>trois grands objectifs </a:t>
            </a:r>
            <a:r>
              <a:rPr lang="fr-FR" kern="1400" spc="15" dirty="0">
                <a:solidFill>
                  <a:srgbClr val="000000"/>
                </a:solidFill>
                <a:latin typeface="Cambria" panose="02040503050406030204" pitchFamily="18" charset="0"/>
              </a:rPr>
              <a:t>: </a:t>
            </a:r>
            <a:endParaRPr lang="fr-FR" kern="1400" dirty="0">
              <a:solidFill>
                <a:srgbClr val="000000"/>
              </a:solidFill>
              <a:latin typeface="Cambria" panose="02040503050406030204" pitchFamily="18" charset="0"/>
            </a:endParaRPr>
          </a:p>
          <a:p>
            <a:pPr marL="742950" lvl="1" indent="-285750" algn="just">
              <a:lnSpc>
                <a:spcPct val="150000"/>
              </a:lnSpc>
              <a:buClr>
                <a:srgbClr val="7030A0"/>
              </a:buClr>
              <a:buFont typeface="Courier New" panose="02070309020205020404" pitchFamily="49" charset="0"/>
              <a:buChar char="o"/>
            </a:pPr>
            <a:r>
              <a:rPr lang="fr-FR" kern="1400" dirty="0">
                <a:solidFill>
                  <a:srgbClr val="000000"/>
                </a:solidFill>
                <a:latin typeface="Cambria" panose="02040503050406030204" pitchFamily="18" charset="0"/>
              </a:rPr>
              <a:t> </a:t>
            </a:r>
            <a:r>
              <a:rPr lang="fr-FR" kern="1400" spc="15" dirty="0">
                <a:solidFill>
                  <a:srgbClr val="000000"/>
                </a:solidFill>
                <a:latin typeface="Cambria" panose="02040503050406030204" pitchFamily="18" charset="0"/>
              </a:rPr>
              <a:t>La célébration, pour faire vivre à tous les émotions des Jeux.</a:t>
            </a:r>
            <a:endParaRPr lang="fr-FR" kern="1400" dirty="0">
              <a:solidFill>
                <a:srgbClr val="000000"/>
              </a:solidFill>
              <a:latin typeface="Cambria" panose="02040503050406030204" pitchFamily="18" charset="0"/>
            </a:endParaRPr>
          </a:p>
          <a:p>
            <a:pPr marL="742950" lvl="1" indent="-285750" algn="just">
              <a:lnSpc>
                <a:spcPct val="150000"/>
              </a:lnSpc>
              <a:buClr>
                <a:srgbClr val="7030A0"/>
              </a:buClr>
              <a:buFont typeface="Courier New" panose="02070309020205020404" pitchFamily="49" charset="0"/>
              <a:buChar char="o"/>
            </a:pPr>
            <a:r>
              <a:rPr lang="fr-FR" kern="1400" dirty="0">
                <a:solidFill>
                  <a:srgbClr val="000000"/>
                </a:solidFill>
                <a:latin typeface="Cambria" panose="02040503050406030204" pitchFamily="18" charset="0"/>
              </a:rPr>
              <a:t> </a:t>
            </a:r>
            <a:r>
              <a:rPr lang="fr-FR" kern="1400" spc="15" dirty="0" smtClean="0">
                <a:solidFill>
                  <a:srgbClr val="000000"/>
                </a:solidFill>
                <a:latin typeface="Cambria" panose="02040503050406030204" pitchFamily="18" charset="0"/>
              </a:rPr>
              <a:t>L’héritage</a:t>
            </a:r>
            <a:r>
              <a:rPr lang="fr-FR" kern="1400" spc="15" dirty="0">
                <a:solidFill>
                  <a:srgbClr val="000000"/>
                </a:solidFill>
                <a:latin typeface="Cambria" panose="02040503050406030204" pitchFamily="18" charset="0"/>
              </a:rPr>
              <a:t>, pour changer le quotidien des Français grâce au sport.</a:t>
            </a:r>
            <a:endParaRPr lang="fr-FR" kern="1400" dirty="0">
              <a:solidFill>
                <a:srgbClr val="000000"/>
              </a:solidFill>
              <a:latin typeface="Cambria" panose="02040503050406030204" pitchFamily="18" charset="0"/>
            </a:endParaRPr>
          </a:p>
          <a:p>
            <a:pPr marL="742950" lvl="1" indent="-285750" algn="just">
              <a:lnSpc>
                <a:spcPct val="150000"/>
              </a:lnSpc>
              <a:buClr>
                <a:srgbClr val="7030A0"/>
              </a:buClr>
              <a:buFont typeface="Courier New" panose="02070309020205020404" pitchFamily="49" charset="0"/>
              <a:buChar char="o"/>
            </a:pPr>
            <a:r>
              <a:rPr lang="fr-FR" kern="1400" dirty="0" smtClean="0">
                <a:solidFill>
                  <a:srgbClr val="000000"/>
                </a:solidFill>
                <a:latin typeface="Cambria" panose="02040503050406030204" pitchFamily="18" charset="0"/>
              </a:rPr>
              <a:t> L</a:t>
            </a:r>
            <a:r>
              <a:rPr lang="fr-FR" kern="1400" spc="15" dirty="0" smtClean="0">
                <a:solidFill>
                  <a:srgbClr val="000000"/>
                </a:solidFill>
                <a:latin typeface="Cambria" panose="02040503050406030204" pitchFamily="18" charset="0"/>
              </a:rPr>
              <a:t>’engagement</a:t>
            </a:r>
            <a:r>
              <a:rPr lang="fr-FR" kern="1400" spc="15" dirty="0">
                <a:solidFill>
                  <a:srgbClr val="000000"/>
                </a:solidFill>
                <a:latin typeface="Cambria" panose="02040503050406030204" pitchFamily="18" charset="0"/>
              </a:rPr>
              <a:t>, pour que l’aventure olympique et paralympique profite au </a:t>
            </a:r>
            <a:r>
              <a:rPr lang="fr-FR" kern="1400" spc="15" dirty="0" smtClean="0">
                <a:solidFill>
                  <a:srgbClr val="000000"/>
                </a:solidFill>
                <a:latin typeface="Cambria" panose="02040503050406030204" pitchFamily="18" charset="0"/>
              </a:rPr>
              <a:t>plus </a:t>
            </a:r>
            <a:r>
              <a:rPr lang="fr-FR" kern="1400" spc="15" dirty="0">
                <a:solidFill>
                  <a:srgbClr val="000000"/>
                </a:solidFill>
                <a:latin typeface="Cambria" panose="02040503050406030204" pitchFamily="18" charset="0"/>
              </a:rPr>
              <a:t>grand nombre.</a:t>
            </a:r>
            <a:endParaRPr lang="fr-FR" kern="1400" dirty="0">
              <a:solidFill>
                <a:srgbClr val="000000"/>
              </a:solidFill>
              <a:latin typeface="Cambria" panose="02040503050406030204" pitchFamily="18" charset="0"/>
            </a:endParaRPr>
          </a:p>
          <a:p>
            <a:r>
              <a:rPr lang="fr-FR" sz="1400" kern="1400" dirty="0">
                <a:solidFill>
                  <a:srgbClr val="000000"/>
                </a:solidFill>
                <a:latin typeface="Times New Roman" panose="02020603050405020304" pitchFamily="18" charset="0"/>
              </a:rPr>
              <a:t> </a:t>
            </a:r>
            <a:endParaRPr lang="fr-FR" sz="1400" kern="1400" dirty="0">
              <a:ln>
                <a:noFill/>
              </a:ln>
              <a:solidFill>
                <a:srgbClr val="000000"/>
              </a:solidFill>
              <a:effectLst/>
              <a:latin typeface="Times New Roman" panose="02020603050405020304" pitchFamily="18" charset="0"/>
            </a:endParaRPr>
          </a:p>
        </p:txBody>
      </p:sp>
      <p:sp>
        <p:nvSpPr>
          <p:cNvPr id="7" name="Rectangle 6"/>
          <p:cNvSpPr/>
          <p:nvPr/>
        </p:nvSpPr>
        <p:spPr>
          <a:xfrm>
            <a:off x="896711" y="1738225"/>
            <a:ext cx="7877833" cy="1077218"/>
          </a:xfrm>
          <a:prstGeom prst="rect">
            <a:avLst/>
          </a:prstGeom>
        </p:spPr>
        <p:txBody>
          <a:bodyPr wrap="square">
            <a:spAutoFit/>
          </a:bodyPr>
          <a:lstStyle/>
          <a:p>
            <a:pPr marL="342900" indent="-342900">
              <a:lnSpc>
                <a:spcPct val="125000"/>
              </a:lnSpc>
              <a:buClr>
                <a:srgbClr val="0F6FC6"/>
              </a:buClr>
              <a:buFont typeface="Wingdings" panose="05000000000000000000" pitchFamily="2" charset="2"/>
              <a:buChar char="v"/>
            </a:pPr>
            <a:r>
              <a:rPr lang="fr-FR" sz="2000" b="1" kern="1400" dirty="0" smtClean="0">
                <a:solidFill>
                  <a:srgbClr val="7030A0"/>
                </a:solidFill>
                <a:latin typeface="Cambria" panose="02040503050406030204" pitchFamily="18" charset="0"/>
              </a:rPr>
              <a:t>En 2020 le </a:t>
            </a:r>
            <a:r>
              <a:rPr lang="fr-FR" sz="2000" b="1" kern="1400" dirty="0">
                <a:solidFill>
                  <a:srgbClr val="7030A0"/>
                </a:solidFill>
                <a:latin typeface="Cambria" panose="02040503050406030204" pitchFamily="18" charset="0"/>
              </a:rPr>
              <a:t>CDOS du CANTAL </a:t>
            </a:r>
            <a:r>
              <a:rPr lang="fr-FR" sz="2000" b="1" kern="1400" dirty="0" smtClean="0">
                <a:solidFill>
                  <a:srgbClr val="7030A0"/>
                </a:solidFill>
                <a:latin typeface="Cambria" panose="02040503050406030204" pitchFamily="18" charset="0"/>
              </a:rPr>
              <a:t>a été officiellement labellisé </a:t>
            </a:r>
            <a:r>
              <a:rPr lang="fr-FR" sz="2000" b="1" kern="1400" dirty="0">
                <a:solidFill>
                  <a:srgbClr val="7030A0"/>
                </a:solidFill>
                <a:latin typeface="Cambria" panose="02040503050406030204" pitchFamily="18" charset="0"/>
              </a:rPr>
              <a:t>« TERRE DE JEUX 2024 »</a:t>
            </a:r>
            <a:endParaRPr lang="fr-FR" sz="2000" kern="1400" dirty="0">
              <a:solidFill>
                <a:srgbClr val="7030A0"/>
              </a:solidFill>
              <a:latin typeface="Cambria" panose="02040503050406030204" pitchFamily="18" charset="0"/>
            </a:endParaRPr>
          </a:p>
          <a:p>
            <a:r>
              <a:rPr lang="fr-FR" sz="1400" kern="1400" dirty="0">
                <a:solidFill>
                  <a:srgbClr val="000000"/>
                </a:solidFill>
                <a:latin typeface="Times New Roman" panose="02020603050405020304" pitchFamily="18" charset="0"/>
              </a:rPr>
              <a:t> </a:t>
            </a:r>
            <a:endParaRPr lang="fr-FR" sz="1400" kern="1400" dirty="0">
              <a:ln>
                <a:noFill/>
              </a:ln>
              <a:solidFill>
                <a:srgbClr val="000000"/>
              </a:solidFill>
              <a:effectLst/>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490615"/>
            <a:ext cx="8229600" cy="1295403"/>
          </a:xfrm>
        </p:spPr>
        <p:txBody>
          <a:bodyPr>
            <a:normAutofit fontScale="90000"/>
          </a:bodyPr>
          <a:lstStyle/>
          <a:p>
            <a:pPr lvl="0"/>
            <a:r>
              <a:rPr lang="fr-FR" sz="2600" b="1" u="sng">
                <a:solidFill>
                  <a:srgbClr val="253356"/>
                </a:solidFill>
                <a:latin typeface="Rockwell" pitchFamily="18"/>
              </a:rPr>
              <a:t/>
            </a:r>
            <a:br>
              <a:rPr lang="fr-FR" sz="2600" b="1" u="sng">
                <a:solidFill>
                  <a:srgbClr val="253356"/>
                </a:solidFill>
                <a:latin typeface="Rockwell" pitchFamily="18"/>
              </a:rPr>
            </a:br>
            <a:r>
              <a:rPr lang="fr-FR" sz="2600" b="1" u="sng">
                <a:solidFill>
                  <a:srgbClr val="0F6FC6"/>
                </a:solidFill>
                <a:latin typeface="Rockwell" pitchFamily="18"/>
              </a:rPr>
              <a:t>SPORT </a:t>
            </a:r>
            <a:br>
              <a:rPr lang="fr-FR" sz="2600" b="1" u="sng">
                <a:solidFill>
                  <a:srgbClr val="0F6FC6"/>
                </a:solidFill>
                <a:latin typeface="Rockwell" pitchFamily="18"/>
              </a:rPr>
            </a:br>
            <a:r>
              <a:rPr lang="fr-FR" sz="2600" b="1">
                <a:solidFill>
                  <a:srgbClr val="0F6FC6"/>
                </a:solidFill>
                <a:latin typeface="Rockwell" pitchFamily="18"/>
              </a:rPr>
              <a:t>&amp; </a:t>
            </a:r>
            <a:r>
              <a:rPr lang="fr-FR" sz="2600" b="1" u="sng">
                <a:solidFill>
                  <a:srgbClr val="0F6FC6"/>
                </a:solidFill>
                <a:latin typeface="Rockwell" pitchFamily="18"/>
              </a:rPr>
              <a:t/>
            </a:r>
            <a:br>
              <a:rPr lang="fr-FR" sz="2600" b="1" u="sng">
                <a:solidFill>
                  <a:srgbClr val="0F6FC6"/>
                </a:solidFill>
                <a:latin typeface="Rockwell" pitchFamily="18"/>
              </a:rPr>
            </a:br>
            <a:r>
              <a:rPr lang="fr-FR" sz="2600" b="1" u="sng">
                <a:solidFill>
                  <a:srgbClr val="0F6FC6"/>
                </a:solidFill>
                <a:latin typeface="Rockwell" pitchFamily="18"/>
              </a:rPr>
              <a:t>POLITIQUES PUBLIQUES </a:t>
            </a:r>
            <a:r>
              <a:rPr lang="fr-FR" sz="2600" b="1" u="sng">
                <a:solidFill>
                  <a:srgbClr val="253356"/>
                </a:solidFill>
                <a:effectLst>
                  <a:outerShdw dist="38096" dir="2700000">
                    <a:srgbClr val="000000"/>
                  </a:outerShdw>
                </a:effectLst>
                <a:latin typeface="Rockwell" pitchFamily="18"/>
              </a:rPr>
              <a:t/>
            </a:r>
            <a:br>
              <a:rPr lang="fr-FR" sz="2600" b="1" u="sng">
                <a:solidFill>
                  <a:srgbClr val="253356"/>
                </a:solidFill>
                <a:effectLst>
                  <a:outerShdw dist="38096" dir="2700000">
                    <a:srgbClr val="000000"/>
                  </a:outerShdw>
                </a:effectLst>
                <a:latin typeface="Rockwell" pitchFamily="18"/>
              </a:rPr>
            </a:br>
            <a:endParaRPr lang="fr-FR" sz="1900" b="1" u="sng">
              <a:solidFill>
                <a:srgbClr val="253356"/>
              </a:solidFill>
              <a:effectLst>
                <a:outerShdw dist="38096" dir="2700000">
                  <a:srgbClr val="000000"/>
                </a:outerShdw>
              </a:effectLst>
              <a:latin typeface="Rockwell" pitchFamily="18"/>
            </a:endParaRPr>
          </a:p>
        </p:txBody>
      </p:sp>
      <p:sp>
        <p:nvSpPr>
          <p:cNvPr id="3" name="Rectangle 2"/>
          <p:cNvSpPr/>
          <p:nvPr/>
        </p:nvSpPr>
        <p:spPr>
          <a:xfrm>
            <a:off x="971550" y="4724403"/>
            <a:ext cx="6192838" cy="369883"/>
          </a:xfrm>
          <a:prstGeom prst="rect">
            <a:avLst/>
          </a:prstGeom>
          <a:noFill/>
          <a:ln cap="flat">
            <a:noFill/>
            <a:prstDash val="solid"/>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1200" cap="none" spc="0" baseline="0">
                <a:solidFill>
                  <a:srgbClr val="000000"/>
                </a:solidFill>
                <a:uFillTx/>
                <a:latin typeface="Cambria" pitchFamily="18"/>
                <a:ea typeface=""/>
                <a:cs typeface=""/>
              </a:rPr>
              <a:t>Vice Président Responsable:</a:t>
            </a:r>
            <a:r>
              <a:rPr lang="fr-FR" sz="1800" b="0" i="0" u="none" strike="noStrike" kern="1200" cap="none" spc="0" baseline="0">
                <a:solidFill>
                  <a:srgbClr val="000000"/>
                </a:solidFill>
                <a:uFillTx/>
                <a:latin typeface="Cambria" pitchFamily="18"/>
                <a:ea typeface=""/>
                <a:cs typeface=""/>
              </a:rPr>
              <a:t>  Jean Pierre GALEYRAND</a:t>
            </a:r>
          </a:p>
        </p:txBody>
      </p:sp>
      <p:pic>
        <p:nvPicPr>
          <p:cNvPr id="4" name="Image 3"/>
          <p:cNvPicPr>
            <a:picLocks noChangeAspect="1"/>
          </p:cNvPicPr>
          <p:nvPr/>
        </p:nvPicPr>
        <p:blipFill>
          <a:blip r:embed="rId2"/>
          <a:srcRect/>
          <a:stretch>
            <a:fillRect/>
          </a:stretch>
        </p:blipFill>
        <p:spPr>
          <a:xfrm>
            <a:off x="8395856" y="0"/>
            <a:ext cx="748143" cy="748143"/>
          </a:xfrm>
          <a:prstGeom prst="rect">
            <a:avLst/>
          </a:prstGeom>
          <a:noFill/>
          <a:ln cap="flat">
            <a:noFill/>
          </a:ln>
        </p:spPr>
      </p:pic>
      <p:sp>
        <p:nvSpPr>
          <p:cNvPr id="5" name="Demi-cadre 4"/>
          <p:cNvSpPr/>
          <p:nvPr/>
        </p:nvSpPr>
        <p:spPr>
          <a:xfrm flipH="1">
            <a:off x="6513225" y="2375154"/>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6" name="Demi-cadre 5"/>
          <p:cNvSpPr/>
          <p:nvPr/>
        </p:nvSpPr>
        <p:spPr>
          <a:xfrm rot="10800009" flipH="1">
            <a:off x="1851879" y="3657362"/>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7" name="Demi-cadre 6"/>
          <p:cNvSpPr/>
          <p:nvPr/>
        </p:nvSpPr>
        <p:spPr>
          <a:xfrm>
            <a:off x="1851888" y="2375154"/>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8" name="Demi-cadre 7"/>
          <p:cNvSpPr/>
          <p:nvPr/>
        </p:nvSpPr>
        <p:spPr>
          <a:xfrm rot="10799991">
            <a:off x="6513216" y="3643070"/>
            <a:ext cx="858978" cy="508004"/>
          </a:xfrm>
          <a:custGeom>
            <a:avLst/>
            <a:gdLst>
              <a:gd name="f0" fmla="val 10800000"/>
              <a:gd name="f1" fmla="val 5400000"/>
              <a:gd name="f2" fmla="val 180"/>
              <a:gd name="f3" fmla="val w"/>
              <a:gd name="f4" fmla="val h"/>
              <a:gd name="f5" fmla="val ss"/>
              <a:gd name="f6" fmla="val 0"/>
              <a:gd name="f7" fmla="val 6060"/>
              <a:gd name="f8" fmla="val 6061"/>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595959"/>
          </a:solidFill>
          <a:ln w="12701" cap="flat">
            <a:solidFill>
              <a:srgbClr val="5959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re 1"/>
          <p:cNvSpPr txBox="1">
            <a:spLocks noGrp="1"/>
          </p:cNvSpPr>
          <p:nvPr>
            <p:ph type="title"/>
          </p:nvPr>
        </p:nvSpPr>
        <p:spPr>
          <a:xfrm>
            <a:off x="468309" y="1327288"/>
            <a:ext cx="8064495" cy="792163"/>
          </a:xfrm>
        </p:spPr>
        <p:txBody>
          <a:bodyPr/>
          <a:lstStyle/>
          <a:p>
            <a:pPr lvl="0"/>
            <a:r>
              <a:rPr lang="fr-FR" sz="2300" u="sng">
                <a:solidFill>
                  <a:srgbClr val="031227"/>
                </a:solidFill>
                <a:latin typeface="Rockwell" pitchFamily="18"/>
              </a:rPr>
              <a:t>RÉCAPITULATIF </a:t>
            </a:r>
            <a:r>
              <a:rPr lang="fr-FR" sz="2300" i="1" u="sng">
                <a:solidFill>
                  <a:srgbClr val="031227"/>
                </a:solidFill>
                <a:latin typeface="Rockwell" pitchFamily="18"/>
              </a:rPr>
              <a:t/>
            </a:r>
            <a:br>
              <a:rPr lang="fr-FR" sz="2300" i="1" u="sng">
                <a:solidFill>
                  <a:srgbClr val="031227"/>
                </a:solidFill>
                <a:latin typeface="Rockwell" pitchFamily="18"/>
              </a:rPr>
            </a:br>
            <a:r>
              <a:rPr lang="fr-FR" sz="2000" b="1" i="1">
                <a:solidFill>
                  <a:srgbClr val="031227"/>
                </a:solidFill>
                <a:latin typeface="Rockwell" pitchFamily="18"/>
              </a:rPr>
              <a:t>CONTRAT SPORT CANTAL 2020 </a:t>
            </a:r>
            <a:endParaRPr lang="fr-FR" sz="2300" b="1" i="1">
              <a:solidFill>
                <a:srgbClr val="031227"/>
              </a:solidFill>
              <a:latin typeface="Rockwell" pitchFamily="18"/>
            </a:endParaRPr>
          </a:p>
        </p:txBody>
      </p:sp>
      <p:graphicFrame>
        <p:nvGraphicFramePr>
          <p:cNvPr id="3" name="Tableau 9"/>
          <p:cNvGraphicFramePr>
            <a:graphicFrameLocks noGrp="1"/>
          </p:cNvGraphicFramePr>
          <p:nvPr/>
        </p:nvGraphicFramePr>
        <p:xfrm>
          <a:off x="2987820" y="2455164"/>
          <a:ext cx="3015956" cy="648071"/>
        </p:xfrm>
        <a:graphic>
          <a:graphicData uri="http://schemas.openxmlformats.org/drawingml/2006/table">
            <a:tbl>
              <a:tblPr>
                <a:effectLst/>
                <a:tableStyleId>{3C2FFA5D-87B4-456A-9821-1D502468CF0F}</a:tableStyleId>
              </a:tblPr>
              <a:tblGrid>
                <a:gridCol w="3015956"/>
              </a:tblGrid>
              <a:tr h="648071">
                <a:tc>
                  <a:txBody>
                    <a:bodyPr/>
                    <a:lstStyle/>
                    <a:p>
                      <a:pPr lvl="0" algn="ctr" fontAlgn="ctr"/>
                      <a:r>
                        <a:rPr lang="fr-FR" sz="2400" b="1" i="0" u="none" strike="noStrike" cap="none" spc="0">
                          <a:solidFill>
                            <a:srgbClr val="000000"/>
                          </a:solidFill>
                          <a:latin typeface="Cambria" pitchFamily="18"/>
                        </a:rPr>
                        <a:t>293 002€</a:t>
                      </a:r>
                    </a:p>
                  </a:txBody>
                  <a:tcPr marL="9528" marR="9528" marT="9528" marB="0" anchor="ctr">
                    <a:solidFill>
                      <a:srgbClr val="C5ECF9"/>
                    </a:solidFill>
                  </a:tcPr>
                </a:tc>
              </a:tr>
            </a:tbl>
          </a:graphicData>
        </a:graphic>
      </p:graphicFrame>
      <p:graphicFrame>
        <p:nvGraphicFramePr>
          <p:cNvPr id="4" name="Espace réservé du contenu 4"/>
          <p:cNvGraphicFramePr>
            <a:graphicFrameLocks noGrp="1"/>
          </p:cNvGraphicFramePr>
          <p:nvPr/>
        </p:nvGraphicFramePr>
        <p:xfrm>
          <a:off x="468309" y="3293769"/>
          <a:ext cx="8353427" cy="3381384"/>
        </p:xfrm>
        <a:graphic>
          <a:graphicData uri="http://schemas.openxmlformats.org/drawingml/2006/table">
            <a:tbl>
              <a:tblPr firstCol="1" bandRow="1">
                <a:effectLst/>
                <a:tableStyleId>{5C22544A-7EE6-4342-B048-85BDC9FD1C3A}</a:tableStyleId>
              </a:tblPr>
              <a:tblGrid>
                <a:gridCol w="5570296"/>
                <a:gridCol w="2783131"/>
              </a:tblGrid>
              <a:tr h="1228725">
                <a:tc>
                  <a:txBody>
                    <a:bodyPr/>
                    <a:lstStyle/>
                    <a:p>
                      <a:pPr lvl="0" algn="l" fontAlgn="ctr"/>
                      <a:r>
                        <a:rPr lang="fr-FR" sz="2000" b="0" i="0" u="none" strike="noStrike" baseline="0">
                          <a:latin typeface="Cambria" pitchFamily="18"/>
                        </a:rPr>
                        <a:t>   </a:t>
                      </a:r>
                    </a:p>
                    <a:p>
                      <a:pPr lvl="0" indent="287999" algn="l" fontAlgn="ctr"/>
                      <a:r>
                        <a:rPr lang="fr-FR" sz="2000" b="1" i="0" u="sng" strike="noStrike" baseline="0">
                          <a:latin typeface="Cambria" pitchFamily="18"/>
                        </a:rPr>
                        <a:t>Plateau 1 </a:t>
                      </a:r>
                      <a:r>
                        <a:rPr lang="fr-FR" sz="2000" b="1" i="0" u="none" strike="noStrike" baseline="0">
                          <a:latin typeface="Cambria" pitchFamily="18"/>
                        </a:rPr>
                        <a:t>:  </a:t>
                      </a:r>
                      <a:r>
                        <a:rPr lang="fr-FR" sz="2000" b="0" i="0" u="none" strike="noStrike" baseline="0">
                          <a:latin typeface="Cambria" pitchFamily="18"/>
                        </a:rPr>
                        <a:t>soutien  au mouvement sport </a:t>
                      </a:r>
                    </a:p>
                    <a:p>
                      <a:pPr lvl="0" indent="287999" algn="l" fontAlgn="ctr"/>
                      <a:r>
                        <a:rPr lang="fr-FR" sz="2000" b="0" i="0" u="none" strike="noStrike" baseline="0">
                          <a:latin typeface="Cambria" pitchFamily="18"/>
                        </a:rPr>
                        <a:t>fédéral et clubs.</a:t>
                      </a:r>
                    </a:p>
                    <a:p>
                      <a:pPr lvl="0" algn="l" fontAlgn="ctr"/>
                      <a:endParaRPr lang="fr-FR" sz="2000" b="1" i="0"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228 352€</a:t>
                      </a:r>
                    </a:p>
                  </a:txBody>
                  <a:tcPr marL="9528" marR="9528" marT="9528" marB="0" anchor="ctr"/>
                </a:tc>
              </a:tr>
              <a:tr h="1228725">
                <a:tc>
                  <a:txBody>
                    <a:bodyPr/>
                    <a:lstStyle/>
                    <a:p>
                      <a:pPr lvl="0" algn="l" fontAlgn="ctr"/>
                      <a:r>
                        <a:rPr lang="fr-FR" sz="2000" b="0" i="0" u="none" strike="noStrike">
                          <a:latin typeface="Cambria" pitchFamily="18"/>
                        </a:rPr>
                        <a:t>   </a:t>
                      </a:r>
                    </a:p>
                    <a:p>
                      <a:pPr lvl="0" indent="287999" algn="l" fontAlgn="ctr"/>
                      <a:r>
                        <a:rPr lang="fr-FR" sz="2000" b="1" i="0" u="sng" strike="noStrike">
                          <a:latin typeface="Cambria" pitchFamily="18"/>
                        </a:rPr>
                        <a:t>Plateau</a:t>
                      </a:r>
                      <a:r>
                        <a:rPr lang="fr-FR" sz="2000" b="1" i="0" u="sng" strike="noStrike" baseline="0">
                          <a:latin typeface="Cambria" pitchFamily="18"/>
                        </a:rPr>
                        <a:t> 2  :</a:t>
                      </a:r>
                      <a:r>
                        <a:rPr lang="fr-FR" sz="2000" b="0" i="0" u="none" strike="noStrike" baseline="0">
                          <a:latin typeface="Cambria" pitchFamily="18"/>
                        </a:rPr>
                        <a:t>  soutien aux Activités Physiques de</a:t>
                      </a:r>
                    </a:p>
                    <a:p>
                      <a:pPr lvl="0" indent="287999" algn="l" fontAlgn="ctr"/>
                      <a:r>
                        <a:rPr lang="fr-FR" sz="2000" b="0" i="0" u="none" strike="noStrike" baseline="0">
                          <a:latin typeface="Cambria" pitchFamily="18"/>
                        </a:rPr>
                        <a:t> Pleine Nature. </a:t>
                      </a:r>
                    </a:p>
                    <a:p>
                      <a:pPr lvl="0" algn="l" fontAlgn="ctr"/>
                      <a:endParaRPr lang="fr-FR" sz="2000" b="1" i="0"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44 680€</a:t>
                      </a:r>
                    </a:p>
                  </a:txBody>
                  <a:tcPr marL="9528" marR="9528" marT="9528" marB="0" anchor="ctr"/>
                </a:tc>
              </a:tr>
              <a:tr h="923928">
                <a:tc>
                  <a:txBody>
                    <a:bodyPr/>
                    <a:lstStyle/>
                    <a:p>
                      <a:pPr marL="0" marR="0" lvl="0" indent="0" algn="l" defTabSz="914400" rtl="0" fontAlgn="ctr" hangingPunct="1">
                        <a:lnSpc>
                          <a:spcPct val="100000"/>
                        </a:lnSpc>
                        <a:spcBef>
                          <a:spcPts val="0"/>
                        </a:spcBef>
                        <a:spcAft>
                          <a:spcPts val="0"/>
                        </a:spcAft>
                        <a:buNone/>
                        <a:tabLst/>
                      </a:pPr>
                      <a:r>
                        <a:rPr lang="fr-FR" sz="2000" b="0" i="0" u="none" strike="noStrike">
                          <a:latin typeface="Cambria" pitchFamily="18"/>
                        </a:rPr>
                        <a:t>   </a:t>
                      </a:r>
                    </a:p>
                    <a:p>
                      <a:pPr marL="0" marR="0" lvl="0" indent="287999" algn="l" defTabSz="914400" rtl="0" fontAlgn="ctr" hangingPunct="1">
                        <a:lnSpc>
                          <a:spcPct val="100000"/>
                        </a:lnSpc>
                        <a:spcBef>
                          <a:spcPts val="0"/>
                        </a:spcBef>
                        <a:spcAft>
                          <a:spcPts val="0"/>
                        </a:spcAft>
                        <a:buNone/>
                        <a:tabLst/>
                      </a:pPr>
                      <a:r>
                        <a:rPr lang="fr-FR" sz="2000" b="1" i="0" u="sng" strike="noStrike">
                          <a:latin typeface="Cambria" pitchFamily="18"/>
                        </a:rPr>
                        <a:t>Plateau</a:t>
                      </a:r>
                      <a:r>
                        <a:rPr lang="fr-FR" sz="2000" b="1" i="0" u="sng" strike="noStrike" baseline="0">
                          <a:latin typeface="Cambria" pitchFamily="18"/>
                        </a:rPr>
                        <a:t> 3 :</a:t>
                      </a:r>
                      <a:r>
                        <a:rPr lang="fr-FR" sz="2000" b="1" i="0" u="none" strike="noStrike" baseline="0">
                          <a:latin typeface="Cambria" pitchFamily="18"/>
                        </a:rPr>
                        <a:t> </a:t>
                      </a:r>
                      <a:r>
                        <a:rPr lang="fr-FR" sz="2000" b="0" i="0" u="none" strike="noStrike" baseline="0">
                          <a:latin typeface="Cambria" pitchFamily="18"/>
                        </a:rPr>
                        <a:t>  Cantal Tour Sport et Sport Santé.</a:t>
                      </a:r>
                      <a:endParaRPr lang="fr-FR" sz="2000" b="1" i="0" u="sng" strike="noStrike" baseline="0">
                        <a:latin typeface="Cambria" pitchFamily="18"/>
                      </a:endParaRPr>
                    </a:p>
                    <a:p>
                      <a:pPr marL="0" marR="0" lvl="0" indent="0" algn="l" defTabSz="914400" rtl="0" fontAlgn="ctr" hangingPunct="1">
                        <a:lnSpc>
                          <a:spcPct val="100000"/>
                        </a:lnSpc>
                        <a:spcBef>
                          <a:spcPts val="0"/>
                        </a:spcBef>
                        <a:spcAft>
                          <a:spcPts val="0"/>
                        </a:spcAft>
                        <a:buNone/>
                        <a:tabLst/>
                      </a:pPr>
                      <a:endParaRPr lang="fr-FR" sz="2000" b="1" i="0"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19 970€</a:t>
                      </a:r>
                    </a:p>
                  </a:txBody>
                  <a:tcPr marL="9528" marR="9528" marT="9528" marB="0" anchor="ctr"/>
                </a:tc>
              </a:tr>
            </a:tbl>
          </a:graphicData>
        </a:graphic>
      </p:graphicFrame>
      <p:sp>
        <p:nvSpPr>
          <p:cNvPr id="5" name="Rectangle 2"/>
          <p:cNvSpPr/>
          <p:nvPr/>
        </p:nvSpPr>
        <p:spPr>
          <a:xfrm>
            <a:off x="1123514" y="374071"/>
            <a:ext cx="7272342" cy="58477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dirty="0" smtClean="0">
                <a:solidFill>
                  <a:srgbClr val="595959"/>
                </a:solidFill>
                <a:uFillTx/>
                <a:ea typeface=""/>
                <a:cs typeface=""/>
                <a:sym typeface="Wingdings" panose="05000000000000000000" pitchFamily="2" charset="2"/>
              </a:rPr>
              <a:t></a:t>
            </a:r>
            <a:r>
              <a:rPr lang="fr-FR" sz="3200" b="0" i="0" u="none" strike="noStrike" kern="1200" cap="none" spc="0" baseline="0" dirty="0" smtClean="0">
                <a:solidFill>
                  <a:srgbClr val="000000"/>
                </a:solidFill>
                <a:uFillTx/>
                <a:latin typeface="Rockwell" pitchFamily="18"/>
                <a:ea typeface=""/>
                <a:cs typeface=""/>
              </a:rPr>
              <a:t> </a:t>
            </a:r>
            <a:r>
              <a:rPr lang="fr-FR" sz="3200" b="0" i="0" u="sng" strike="noStrike" kern="1200" cap="none" spc="0" baseline="0" dirty="0">
                <a:solidFill>
                  <a:srgbClr val="0F6FC6"/>
                </a:solidFill>
                <a:uFillTx/>
                <a:latin typeface="Rockwell" pitchFamily="18"/>
                <a:ea typeface=""/>
                <a:cs typeface=""/>
              </a:rPr>
              <a:t>CONSEIL DÉPARTEMENTAL</a:t>
            </a:r>
            <a:r>
              <a:rPr lang="fr-FR" sz="3200" b="0" i="0" u="none" strike="noStrike" kern="1200" cap="none" spc="0" baseline="0" dirty="0">
                <a:solidFill>
                  <a:srgbClr val="0F6FC6"/>
                </a:solidFill>
                <a:uFillTx/>
                <a:latin typeface="Rockwell" pitchFamily="18"/>
                <a:ea typeface=""/>
                <a:cs typeface=""/>
              </a:rPr>
              <a:t> </a:t>
            </a:r>
            <a:r>
              <a:rPr lang="fr-FR" sz="3200" b="0" i="0" u="none" strike="noStrike" kern="1200" cap="none" spc="0" baseline="0" dirty="0" smtClean="0">
                <a:solidFill>
                  <a:srgbClr val="595959"/>
                </a:solidFill>
                <a:uFillTx/>
                <a:ea typeface=""/>
                <a:cs typeface=""/>
                <a:sym typeface="Wingdings" panose="05000000000000000000" pitchFamily="2" charset="2"/>
              </a:rPr>
              <a:t></a:t>
            </a:r>
            <a:endParaRPr lang="fr-FR" sz="1400" b="0" i="0" u="none" strike="noStrike" kern="1200" cap="none" spc="0" baseline="0" dirty="0">
              <a:solidFill>
                <a:srgbClr val="595959"/>
              </a:solidFill>
              <a:uFillTx/>
              <a:latin typeface="Century Gothic" pitchFamily="34"/>
              <a:ea typeface=""/>
              <a:cs typeface=""/>
            </a:endParaRPr>
          </a:p>
        </p:txBody>
      </p:sp>
      <p:pic>
        <p:nvPicPr>
          <p:cNvPr id="6" name="Image 5"/>
          <p:cNvPicPr>
            <a:picLocks noChangeAspect="1"/>
          </p:cNvPicPr>
          <p:nvPr/>
        </p:nvPicPr>
        <p:blipFill>
          <a:blip r:embed="rId3"/>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08648" y="1487472"/>
            <a:ext cx="8135938" cy="741002"/>
          </a:xfrm>
        </p:spPr>
        <p:txBody>
          <a:bodyPr>
            <a:normAutofit fontScale="90000"/>
          </a:bodyPr>
          <a:lstStyle/>
          <a:p>
            <a:pPr lvl="0"/>
            <a:r>
              <a:rPr lang="fr-FR" sz="3600" dirty="0">
                <a:solidFill>
                  <a:srgbClr val="595959"/>
                </a:solidFill>
                <a:sym typeface="Wingdings" panose="05000000000000000000" pitchFamily="2" charset="2"/>
              </a:rPr>
              <a:t></a:t>
            </a:r>
            <a:r>
              <a:rPr lang="fr-FR" sz="3600" dirty="0" smtClean="0">
                <a:latin typeface="Rockwell" pitchFamily="18"/>
              </a:rPr>
              <a:t> </a:t>
            </a:r>
            <a:r>
              <a:rPr lang="fr-FR" sz="3600" u="sng" dirty="0">
                <a:solidFill>
                  <a:srgbClr val="0F6FC6"/>
                </a:solidFill>
                <a:latin typeface="Rockwell" pitchFamily="18"/>
              </a:rPr>
              <a:t>D.D.C.S.P.P.</a:t>
            </a:r>
            <a:r>
              <a:rPr lang="fr-FR" sz="3600" dirty="0">
                <a:latin typeface="Rockwell" pitchFamily="18"/>
              </a:rPr>
              <a:t> </a:t>
            </a:r>
            <a:r>
              <a:rPr lang="fr-FR" sz="3600" dirty="0">
                <a:solidFill>
                  <a:srgbClr val="595959"/>
                </a:solidFill>
                <a:sym typeface="Wingdings" panose="05000000000000000000" pitchFamily="2" charset="2"/>
              </a:rPr>
              <a:t></a:t>
            </a:r>
            <a:r>
              <a:rPr lang="fr-FR" sz="2600" u="sng" dirty="0">
                <a:solidFill>
                  <a:srgbClr val="4A66AC"/>
                </a:solidFill>
                <a:latin typeface="Rockwell" pitchFamily="18"/>
              </a:rPr>
              <a:t/>
            </a:r>
            <a:br>
              <a:rPr lang="fr-FR" sz="2600" u="sng" dirty="0">
                <a:solidFill>
                  <a:srgbClr val="4A66AC"/>
                </a:solidFill>
                <a:latin typeface="Rockwell" pitchFamily="18"/>
              </a:rPr>
            </a:br>
            <a:r>
              <a:rPr lang="fr-FR" sz="2600" u="sng" dirty="0">
                <a:solidFill>
                  <a:srgbClr val="4A66AC"/>
                </a:solidFill>
                <a:latin typeface="Rockwell" pitchFamily="18"/>
              </a:rPr>
              <a:t/>
            </a:r>
            <a:br>
              <a:rPr lang="fr-FR" sz="2600" u="sng" dirty="0">
                <a:solidFill>
                  <a:srgbClr val="4A66AC"/>
                </a:solidFill>
                <a:latin typeface="Rockwell" pitchFamily="18"/>
              </a:rPr>
            </a:br>
            <a:r>
              <a:rPr lang="fr-FR" sz="2000" b="1" i="1" dirty="0">
                <a:latin typeface="Cambria" pitchFamily="18"/>
              </a:rPr>
              <a:t>Bilan de la campagne d’aide </a:t>
            </a:r>
            <a:br>
              <a:rPr lang="fr-FR" sz="2000" b="1" i="1" dirty="0">
                <a:latin typeface="Cambria" pitchFamily="18"/>
              </a:rPr>
            </a:br>
            <a:r>
              <a:rPr lang="fr-FR" sz="2000" b="1" i="1" dirty="0">
                <a:latin typeface="Cambria" pitchFamily="18"/>
              </a:rPr>
              <a:t>aux associations sportives et collectivités </a:t>
            </a:r>
            <a:br>
              <a:rPr lang="fr-FR" sz="2000" b="1" i="1" dirty="0">
                <a:latin typeface="Cambria" pitchFamily="18"/>
              </a:rPr>
            </a:br>
            <a:r>
              <a:rPr lang="fr-FR" sz="2000" b="1" i="1" dirty="0">
                <a:latin typeface="Cambria" pitchFamily="18"/>
              </a:rPr>
              <a:t>par l’Agence Nationale du Sport (ANS)</a:t>
            </a:r>
            <a:br>
              <a:rPr lang="fr-FR" sz="2000" b="1" i="1" dirty="0">
                <a:latin typeface="Cambria" pitchFamily="18"/>
              </a:rPr>
            </a:br>
            <a:r>
              <a:rPr lang="fr-FR" sz="2000" b="1" i="1" dirty="0">
                <a:latin typeface="Cambria" pitchFamily="18"/>
              </a:rPr>
              <a:t> pour le Cantal.</a:t>
            </a:r>
          </a:p>
        </p:txBody>
      </p:sp>
      <p:sp>
        <p:nvSpPr>
          <p:cNvPr id="3" name="Espace réservé du contenu 2"/>
          <p:cNvSpPr txBox="1">
            <a:spLocks noGrp="1"/>
          </p:cNvSpPr>
          <p:nvPr>
            <p:ph idx="1"/>
          </p:nvPr>
        </p:nvSpPr>
        <p:spPr>
          <a:xfrm>
            <a:off x="1116016" y="5013326"/>
            <a:ext cx="7127876" cy="503240"/>
          </a:xfrm>
        </p:spPr>
        <p:txBody>
          <a:bodyPr/>
          <a:lstStyle/>
          <a:p>
            <a:pPr marL="0" lvl="0" indent="0">
              <a:spcBef>
                <a:spcPts val="500"/>
              </a:spcBef>
              <a:buNone/>
            </a:pPr>
            <a:endParaRPr lang="fr-FR" sz="2000" b="1" u="sng">
              <a:latin typeface="Cambria" pitchFamily="18"/>
            </a:endParaRPr>
          </a:p>
          <a:p>
            <a:pPr lvl="0">
              <a:spcBef>
                <a:spcPts val="500"/>
              </a:spcBef>
              <a:buNone/>
            </a:pPr>
            <a:endParaRPr lang="fr-FR" sz="2000">
              <a:latin typeface="Cambria" pitchFamily="18"/>
            </a:endParaRPr>
          </a:p>
          <a:p>
            <a:pPr lvl="0">
              <a:buNone/>
            </a:pPr>
            <a:endParaRPr lang="fr-FR">
              <a:latin typeface="Cambria" pitchFamily="18"/>
            </a:endParaRPr>
          </a:p>
          <a:p>
            <a:pPr lvl="0">
              <a:buFont typeface="Wingdings 3"/>
              <a:buChar char=""/>
            </a:pPr>
            <a:endParaRPr lang="fr-FR">
              <a:latin typeface="Cambria" pitchFamily="18"/>
            </a:endParaRPr>
          </a:p>
        </p:txBody>
      </p:sp>
      <p:sp>
        <p:nvSpPr>
          <p:cNvPr id="4" name="Rectangle 4"/>
          <p:cNvSpPr/>
          <p:nvPr/>
        </p:nvSpPr>
        <p:spPr>
          <a:xfrm>
            <a:off x="757379" y="3708806"/>
            <a:ext cx="7638476" cy="1631216"/>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mbria" pitchFamily="18"/>
                <a:ea typeface=""/>
                <a:cs typeface=""/>
              </a:rPr>
              <a:t>Concernant les demandes relevant des "</a:t>
            </a:r>
            <a:r>
              <a:rPr lang="fr-FR" sz="2000" b="1" i="0" u="none" strike="noStrike" kern="1200" cap="none" spc="0" baseline="0" dirty="0">
                <a:solidFill>
                  <a:srgbClr val="000000"/>
                </a:solidFill>
                <a:uFillTx/>
                <a:latin typeface="Cambria" pitchFamily="18"/>
                <a:ea typeface=""/>
                <a:cs typeface=""/>
              </a:rPr>
              <a:t>projets</a:t>
            </a:r>
            <a:r>
              <a:rPr lang="fr-FR" sz="2000" b="0" i="0" u="none" strike="noStrike" kern="1200" cap="none" spc="0" baseline="0" dirty="0">
                <a:solidFill>
                  <a:srgbClr val="000000"/>
                </a:solidFill>
                <a:uFillTx/>
                <a:latin typeface="Cambria" pitchFamily="18"/>
                <a:ea typeface=""/>
                <a:cs typeface=""/>
              </a:rPr>
              <a:t> </a:t>
            </a:r>
            <a:r>
              <a:rPr lang="fr-FR" sz="2000" b="1" i="0" u="none" strike="noStrike" kern="1200" cap="none" spc="0" baseline="0" dirty="0">
                <a:solidFill>
                  <a:srgbClr val="000000"/>
                </a:solidFill>
                <a:uFillTx/>
                <a:latin typeface="Cambria" pitchFamily="18"/>
                <a:ea typeface=""/>
                <a:cs typeface=""/>
              </a:rPr>
              <a:t>sportifs fédéraux" (PSF), </a:t>
            </a:r>
            <a:r>
              <a:rPr lang="fr-FR" sz="2000" b="0" i="0" u="none" strike="noStrike" kern="1200" cap="none" spc="0" baseline="0" dirty="0">
                <a:solidFill>
                  <a:srgbClr val="000000"/>
                </a:solidFill>
                <a:uFillTx/>
                <a:latin typeface="Cambria" pitchFamily="18"/>
                <a:ea typeface=""/>
                <a:cs typeface=""/>
              </a:rPr>
              <a:t>ce sont </a:t>
            </a:r>
            <a:r>
              <a:rPr lang="fr-FR" sz="2000" b="1" i="0" u="sng" strike="noStrike" kern="1200" cap="none" spc="0" baseline="0" dirty="0">
                <a:solidFill>
                  <a:srgbClr val="000000"/>
                </a:solidFill>
                <a:uFillTx/>
                <a:latin typeface="Cambria" pitchFamily="18"/>
                <a:ea typeface=""/>
                <a:cs typeface=""/>
              </a:rPr>
              <a:t>les fédérations sportives </a:t>
            </a:r>
            <a:r>
              <a:rPr lang="fr-FR" sz="2000" b="0" i="0" u="none" strike="noStrike" kern="1200" cap="none" spc="0" baseline="0" dirty="0">
                <a:solidFill>
                  <a:srgbClr val="000000"/>
                </a:solidFill>
                <a:uFillTx/>
                <a:latin typeface="Cambria" pitchFamily="18"/>
                <a:ea typeface=""/>
                <a:cs typeface=""/>
              </a:rPr>
              <a:t>qui sont désormais chargées  d’organiser elles-mêmes la campagne, puis de traiter les demandes de subventions émanant de leurs structures déconcentrées et des clubs qui leur sont affiliés. </a:t>
            </a:r>
          </a:p>
        </p:txBody>
      </p:sp>
      <p:pic>
        <p:nvPicPr>
          <p:cNvPr id="5" name="Image 4"/>
          <p:cNvPicPr>
            <a:picLocks noChangeAspect="1"/>
          </p:cNvPicPr>
          <p:nvPr/>
        </p:nvPicPr>
        <p:blipFill>
          <a:blip r:embed="rId2"/>
          <a:srcRect/>
          <a:stretch>
            <a:fillRect/>
          </a:stretch>
        </p:blipFill>
        <p:spPr>
          <a:xfrm>
            <a:off x="8395856" y="0"/>
            <a:ext cx="748143" cy="748143"/>
          </a:xfrm>
          <a:prstGeom prst="rect">
            <a:avLst/>
          </a:prstGeom>
          <a:noFill/>
          <a:ln cap="flat">
            <a:noFill/>
          </a:ln>
        </p:spPr>
      </p:pic>
    </p:spTree>
    <p:extLst>
      <p:ext uri="{BB962C8B-B14F-4D97-AF65-F5344CB8AC3E}">
        <p14:creationId xmlns:p14="http://schemas.microsoft.com/office/powerpoint/2010/main" val="9411484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aphicFrame>
        <p:nvGraphicFramePr>
          <p:cNvPr id="2" name="Tableau 9"/>
          <p:cNvGraphicFramePr>
            <a:graphicFrameLocks noGrp="1"/>
          </p:cNvGraphicFramePr>
          <p:nvPr/>
        </p:nvGraphicFramePr>
        <p:xfrm>
          <a:off x="3023006" y="1305214"/>
          <a:ext cx="3024332" cy="647998"/>
        </p:xfrm>
        <a:graphic>
          <a:graphicData uri="http://schemas.openxmlformats.org/drawingml/2006/table">
            <a:tbl>
              <a:tblPr>
                <a:effectLst/>
                <a:tableStyleId>{3C2FFA5D-87B4-456A-9821-1D502468CF0F}</a:tableStyleId>
              </a:tblPr>
              <a:tblGrid>
                <a:gridCol w="3024332"/>
              </a:tblGrid>
              <a:tr h="647998">
                <a:tc>
                  <a:txBody>
                    <a:bodyPr/>
                    <a:lstStyle/>
                    <a:p>
                      <a:pPr lvl="0" algn="ctr" fontAlgn="ctr"/>
                      <a:r>
                        <a:rPr lang="fr-FR" sz="2400" b="1" i="0" u="none" strike="noStrike" cap="none" spc="0">
                          <a:solidFill>
                            <a:srgbClr val="000000"/>
                          </a:solidFill>
                          <a:latin typeface="Cambria" pitchFamily="18"/>
                        </a:rPr>
                        <a:t>171 042€</a:t>
                      </a:r>
                    </a:p>
                  </a:txBody>
                  <a:tcPr marL="9528" marR="9528" marT="9528" marB="0" anchor="ctr">
                    <a:solidFill>
                      <a:srgbClr val="C5ECF9"/>
                    </a:solidFill>
                  </a:tcPr>
                </a:tc>
              </a:tr>
            </a:tbl>
          </a:graphicData>
        </a:graphic>
      </p:graphicFrame>
      <p:graphicFrame>
        <p:nvGraphicFramePr>
          <p:cNvPr id="3" name="Espace réservé du contenu 4"/>
          <p:cNvGraphicFramePr>
            <a:graphicFrameLocks noGrp="1"/>
          </p:cNvGraphicFramePr>
          <p:nvPr/>
        </p:nvGraphicFramePr>
        <p:xfrm>
          <a:off x="468309" y="2023274"/>
          <a:ext cx="8353427" cy="3495951"/>
        </p:xfrm>
        <a:graphic>
          <a:graphicData uri="http://schemas.openxmlformats.org/drawingml/2006/table">
            <a:tbl>
              <a:tblPr firstCol="1" bandRow="1">
                <a:effectLst/>
                <a:tableStyleId>{5C22544A-7EE6-4342-B048-85BDC9FD1C3A}</a:tableStyleId>
              </a:tblPr>
              <a:tblGrid>
                <a:gridCol w="5570296"/>
                <a:gridCol w="2783131"/>
              </a:tblGrid>
              <a:tr h="588654">
                <a:tc>
                  <a:txBody>
                    <a:bodyPr/>
                    <a:lstStyle/>
                    <a:p>
                      <a:pPr lvl="0" algn="l" fontAlgn="ctr"/>
                      <a:r>
                        <a:rPr lang="fr-FR" sz="2000" b="0" i="0" u="none" strike="noStrike" baseline="0">
                          <a:latin typeface="Cambria" pitchFamily="18"/>
                        </a:rPr>
                        <a:t>   </a:t>
                      </a:r>
                      <a:r>
                        <a:rPr lang="fr-FR" sz="2000" b="1" i="0" u="none" strike="noStrike" baseline="0">
                          <a:latin typeface="Cambria" pitchFamily="18"/>
                        </a:rPr>
                        <a:t>Création d’Emploi </a:t>
                      </a:r>
                      <a:r>
                        <a:rPr lang="fr-FR" sz="1800" b="1" i="1" u="none" strike="noStrike" baseline="0">
                          <a:latin typeface="Cambria" pitchFamily="18"/>
                        </a:rPr>
                        <a:t>(aide sur 2 ans)</a:t>
                      </a:r>
                      <a:r>
                        <a:rPr lang="fr-FR" sz="1600" b="1" i="1" u="none" strike="noStrike" baseline="0">
                          <a:latin typeface="Cambria" pitchFamily="18"/>
                        </a:rPr>
                        <a:t>:</a:t>
                      </a:r>
                      <a:endParaRPr lang="fr-FR" sz="1800" b="1" i="1" u="none" strike="noStrike" baseline="0">
                        <a:latin typeface="Cambria" pitchFamily="18"/>
                      </a:endParaRPr>
                    </a:p>
                    <a:p>
                      <a:pPr lvl="0" algn="l" fontAlgn="ctr"/>
                      <a:r>
                        <a:rPr lang="fr-FR" sz="1800" b="0" i="1" u="none" strike="noStrike" baseline="0">
                          <a:latin typeface="Cambria" pitchFamily="18"/>
                        </a:rPr>
                        <a:t>        3 créations </a:t>
                      </a:r>
                      <a:endParaRPr lang="fr-FR" sz="18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19 0</a:t>
                      </a:r>
                      <a:r>
                        <a:rPr lang="fr-FR" sz="1800" b="1" i="0" u="none" strike="noStrike" baseline="0">
                          <a:latin typeface="Cambria" pitchFamily="18"/>
                        </a:rPr>
                        <a:t>00</a:t>
                      </a:r>
                      <a:r>
                        <a:rPr lang="fr-FR" sz="1800" b="1" i="0" u="none" strike="noStrike">
                          <a:latin typeface="Cambria" pitchFamily="18"/>
                        </a:rPr>
                        <a:t> €</a:t>
                      </a:r>
                    </a:p>
                  </a:txBody>
                  <a:tcPr marL="9528" marR="9528" marT="9528" marB="0" anchor="ctr"/>
                </a:tc>
              </a:tr>
              <a:tr h="619195">
                <a:tc>
                  <a:txBody>
                    <a:bodyPr/>
                    <a:lstStyle/>
                    <a:p>
                      <a:pPr lvl="0" algn="l" fontAlgn="ctr"/>
                      <a:r>
                        <a:rPr lang="fr-FR" sz="2000" b="1" i="0" u="none" strike="noStrike">
                          <a:latin typeface="Cambria" pitchFamily="18"/>
                        </a:rPr>
                        <a:t>   Soutien ponctuel à l’emploi</a:t>
                      </a:r>
                      <a:r>
                        <a:rPr lang="fr-FR" sz="2000" b="1" i="0" u="none" strike="noStrike" baseline="0">
                          <a:latin typeface="Cambria" pitchFamily="18"/>
                        </a:rPr>
                        <a:t> :</a:t>
                      </a:r>
                      <a:endParaRPr lang="fr-FR" sz="2000" b="1" i="0" u="none" strike="noStrike">
                        <a:latin typeface="Cambria" pitchFamily="18"/>
                      </a:endParaRPr>
                    </a:p>
                    <a:p>
                      <a:pPr lvl="0" algn="l" fontAlgn="ctr"/>
                      <a:r>
                        <a:rPr lang="fr-FR" sz="1800" b="0" i="1" u="none" strike="noStrike">
                          <a:latin typeface="Cambria" pitchFamily="18"/>
                        </a:rPr>
                        <a:t>       2 soutiens</a:t>
                      </a:r>
                      <a:endParaRPr lang="fr-FR" sz="16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8 000€</a:t>
                      </a:r>
                    </a:p>
                  </a:txBody>
                  <a:tcPr marL="9528" marR="9528" marT="9528" marB="0" anchor="ctr"/>
                </a:tc>
              </a:tr>
              <a:tr h="447498">
                <a:tc>
                  <a:txBody>
                    <a:bodyPr/>
                    <a:lstStyle/>
                    <a:p>
                      <a:pPr marL="0" marR="0" lvl="0" indent="0" algn="l" defTabSz="914400" rtl="0" fontAlgn="ctr" hangingPunct="1">
                        <a:lnSpc>
                          <a:spcPct val="100000"/>
                        </a:lnSpc>
                        <a:spcBef>
                          <a:spcPts val="0"/>
                        </a:spcBef>
                        <a:spcAft>
                          <a:spcPts val="0"/>
                        </a:spcAft>
                        <a:buNone/>
                        <a:tabLst>
                          <a:tab pos="2873373" algn="l"/>
                        </a:tabLst>
                      </a:pPr>
                      <a:r>
                        <a:rPr lang="fr-FR" sz="2000" b="0" i="0" u="none" strike="noStrike">
                          <a:latin typeface="Cambria" pitchFamily="18"/>
                        </a:rPr>
                        <a:t>   </a:t>
                      </a:r>
                      <a:r>
                        <a:rPr lang="fr-FR" sz="2000" b="1" i="0" u="none" strike="noStrike">
                          <a:latin typeface="Cambria" pitchFamily="18"/>
                        </a:rPr>
                        <a:t>Apprentissage sportif :   </a:t>
                      </a:r>
                    </a:p>
                    <a:p>
                      <a:pPr marL="0" marR="0" lvl="0" indent="0" algn="l" defTabSz="914400" rtl="0" fontAlgn="ctr" hangingPunct="1">
                        <a:lnSpc>
                          <a:spcPct val="100000"/>
                        </a:lnSpc>
                        <a:spcBef>
                          <a:spcPts val="0"/>
                        </a:spcBef>
                        <a:spcAft>
                          <a:spcPts val="0"/>
                        </a:spcAft>
                        <a:buNone/>
                        <a:tabLst>
                          <a:tab pos="2873373" algn="l"/>
                        </a:tabLst>
                      </a:pPr>
                      <a:r>
                        <a:rPr lang="fr-FR" sz="2000" b="0" i="0" u="none" strike="noStrike">
                          <a:latin typeface="Cambria" pitchFamily="18"/>
                        </a:rPr>
                        <a:t>     </a:t>
                      </a:r>
                      <a:r>
                        <a:rPr lang="fr-FR" sz="1800" b="0" i="1" u="none" strike="noStrike">
                          <a:latin typeface="Cambria" pitchFamily="18"/>
                        </a:rPr>
                        <a:t>5 demandes</a:t>
                      </a:r>
                      <a:r>
                        <a:rPr lang="fr-FR" sz="1800" b="0" i="1" u="none" strike="noStrike" baseline="0">
                          <a:latin typeface="Cambria" pitchFamily="18"/>
                        </a:rPr>
                        <a:t> déposées et validées</a:t>
                      </a:r>
                      <a:endParaRPr lang="fr-FR" sz="18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 €</a:t>
                      </a:r>
                    </a:p>
                  </a:txBody>
                  <a:tcPr marL="9528" marR="9528" marT="9528" marB="0" anchor="ctr"/>
                </a:tc>
              </a:tr>
              <a:tr h="430718">
                <a:tc>
                  <a:txBody>
                    <a:bodyPr/>
                    <a:lstStyle/>
                    <a:p>
                      <a:pPr marL="0" marR="0" lvl="0" indent="0" algn="l" defTabSz="457200" rtl="0" fontAlgn="ctr" hangingPunct="1">
                        <a:lnSpc>
                          <a:spcPct val="100000"/>
                        </a:lnSpc>
                        <a:spcBef>
                          <a:spcPts val="0"/>
                        </a:spcBef>
                        <a:spcAft>
                          <a:spcPts val="0"/>
                        </a:spcAft>
                        <a:buNone/>
                        <a:tabLst/>
                      </a:pPr>
                      <a:r>
                        <a:rPr lang="fr-FR" sz="2000" b="0" i="0" u="none" strike="noStrike">
                          <a:latin typeface="Cambria" pitchFamily="18"/>
                        </a:rPr>
                        <a:t>   </a:t>
                      </a:r>
                      <a:r>
                        <a:rPr lang="fr-FR" sz="2000" b="1" i="0" u="none" strike="noStrike">
                          <a:latin typeface="Cambria" pitchFamily="18"/>
                        </a:rPr>
                        <a:t>J’apprends à nager :         </a:t>
                      </a:r>
                      <a:r>
                        <a:rPr lang="fr-FR" sz="1800" b="0" i="1" u="none" strike="noStrike">
                          <a:latin typeface="Cambria" pitchFamily="18"/>
                        </a:rPr>
                        <a:t>1 associatio</a:t>
                      </a:r>
                      <a:r>
                        <a:rPr lang="fr-FR" sz="1800" b="0" i="1" u="none" strike="noStrike" baseline="0">
                          <a:latin typeface="Cambria" pitchFamily="18"/>
                        </a:rPr>
                        <a:t>n </a:t>
                      </a:r>
                      <a:endParaRPr lang="fr-FR" sz="18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4 500€</a:t>
                      </a:r>
                    </a:p>
                  </a:txBody>
                  <a:tcPr marL="9528" marR="9528" marT="9528" marB="0" anchor="ctr"/>
                </a:tc>
              </a:tr>
              <a:tr h="430718">
                <a:tc>
                  <a:txBody>
                    <a:bodyPr/>
                    <a:lstStyle/>
                    <a:p>
                      <a:pPr marL="0" marR="0" lvl="0" indent="0" algn="l" defTabSz="457200" rtl="0" fontAlgn="ctr" hangingPunct="1">
                        <a:lnSpc>
                          <a:spcPct val="100000"/>
                        </a:lnSpc>
                        <a:spcBef>
                          <a:spcPts val="0"/>
                        </a:spcBef>
                        <a:spcAft>
                          <a:spcPts val="0"/>
                        </a:spcAft>
                        <a:buNone/>
                        <a:tabLst/>
                      </a:pPr>
                      <a:r>
                        <a:rPr lang="fr-FR" sz="2000" b="1" i="0" u="none" strike="noStrike">
                          <a:latin typeface="Cambria" pitchFamily="18"/>
                        </a:rPr>
                        <a:t>   Aide à la</a:t>
                      </a:r>
                      <a:r>
                        <a:rPr lang="fr-FR" sz="2000" b="1" i="0" u="none" strike="noStrike" baseline="0">
                          <a:latin typeface="Cambria" pitchFamily="18"/>
                        </a:rPr>
                        <a:t> formation SESAME : </a:t>
                      </a:r>
                    </a:p>
                    <a:p>
                      <a:pPr marL="0" marR="0" lvl="0" indent="0" algn="l" defTabSz="457200" rtl="0" fontAlgn="ctr" hangingPunct="1">
                        <a:lnSpc>
                          <a:spcPct val="100000"/>
                        </a:lnSpc>
                        <a:spcBef>
                          <a:spcPts val="0"/>
                        </a:spcBef>
                        <a:spcAft>
                          <a:spcPts val="0"/>
                        </a:spcAft>
                        <a:buNone/>
                        <a:tabLst/>
                      </a:pPr>
                      <a:r>
                        <a:rPr lang="fr-FR" sz="2000" b="0" i="0" u="none" strike="noStrike" baseline="0">
                          <a:latin typeface="Cambria" pitchFamily="18"/>
                        </a:rPr>
                        <a:t>    </a:t>
                      </a:r>
                      <a:r>
                        <a:rPr lang="fr-FR" sz="1800" b="0" i="0" u="none" strike="noStrike" baseline="0">
                          <a:latin typeface="Cambria" pitchFamily="18"/>
                        </a:rPr>
                        <a:t> 2</a:t>
                      </a:r>
                      <a:r>
                        <a:rPr lang="fr-FR" sz="1600" b="0" i="1" u="none" strike="noStrike" baseline="0">
                          <a:latin typeface="Cambria" pitchFamily="18"/>
                        </a:rPr>
                        <a:t> </a:t>
                      </a:r>
                      <a:r>
                        <a:rPr lang="fr-FR" sz="1800" b="0" i="1" u="none" strike="noStrike" baseline="0">
                          <a:latin typeface="Cambria" pitchFamily="18"/>
                        </a:rPr>
                        <a:t>associations /3 stagiaires</a:t>
                      </a:r>
                      <a:endParaRPr lang="fr-FR" sz="2000" b="0" i="0"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8 044 €</a:t>
                      </a:r>
                    </a:p>
                  </a:txBody>
                  <a:tcPr marL="9528" marR="9528" marT="9528" marB="0" anchor="ctr"/>
                </a:tc>
              </a:tr>
              <a:tr h="430718">
                <a:tc>
                  <a:txBody>
                    <a:bodyPr/>
                    <a:lstStyle/>
                    <a:p>
                      <a:pPr marL="0" marR="0" lvl="0" indent="0" algn="l" defTabSz="457200" rtl="0" fontAlgn="ctr" hangingPunct="1">
                        <a:lnSpc>
                          <a:spcPct val="100000"/>
                        </a:lnSpc>
                        <a:spcBef>
                          <a:spcPts val="0"/>
                        </a:spcBef>
                        <a:spcAft>
                          <a:spcPts val="0"/>
                        </a:spcAft>
                        <a:buNone/>
                        <a:tabLst/>
                      </a:pPr>
                      <a:r>
                        <a:rPr lang="fr-FR" sz="2000" b="0" i="0" u="none" strike="noStrike">
                          <a:latin typeface="Cambria" pitchFamily="18"/>
                        </a:rPr>
                        <a:t>   </a:t>
                      </a:r>
                      <a:r>
                        <a:rPr lang="fr-FR" sz="2000" b="1" i="0" u="none" strike="noStrike">
                          <a:latin typeface="Cambria" pitchFamily="18"/>
                        </a:rPr>
                        <a:t>Aide à la relance / Fonds de solidarité :</a:t>
                      </a:r>
                    </a:p>
                    <a:p>
                      <a:pPr marL="0" marR="0" lvl="0" indent="0" algn="l" defTabSz="457200" rtl="0" fontAlgn="ctr" hangingPunct="1">
                        <a:lnSpc>
                          <a:spcPct val="100000"/>
                        </a:lnSpc>
                        <a:spcBef>
                          <a:spcPts val="0"/>
                        </a:spcBef>
                        <a:spcAft>
                          <a:spcPts val="0"/>
                        </a:spcAft>
                        <a:buNone/>
                        <a:tabLst/>
                      </a:pPr>
                      <a:r>
                        <a:rPr lang="fr-FR" sz="2000" b="0" i="1" u="none" strike="noStrike">
                          <a:latin typeface="Cambria" pitchFamily="18"/>
                        </a:rPr>
                        <a:t>     </a:t>
                      </a:r>
                      <a:r>
                        <a:rPr lang="fr-FR" sz="1800" b="0" i="1" u="none" strike="noStrike">
                          <a:latin typeface="Cambria" pitchFamily="18"/>
                        </a:rPr>
                        <a:t>1 association</a:t>
                      </a:r>
                      <a:endParaRPr lang="fr-FR" sz="16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a:latin typeface="Cambria" pitchFamily="18"/>
                        </a:rPr>
                        <a:t>2 000€</a:t>
                      </a:r>
                    </a:p>
                  </a:txBody>
                  <a:tcPr marL="9528" marR="9528" marT="9528" marB="0" anchor="ctr"/>
                </a:tc>
              </a:tr>
            </a:tbl>
          </a:graphicData>
        </a:graphic>
      </p:graphicFrame>
      <p:sp>
        <p:nvSpPr>
          <p:cNvPr id="4" name="Titre 1"/>
          <p:cNvSpPr txBox="1">
            <a:spLocks noGrp="1"/>
          </p:cNvSpPr>
          <p:nvPr>
            <p:ph type="title"/>
          </p:nvPr>
        </p:nvSpPr>
        <p:spPr>
          <a:xfrm>
            <a:off x="431797" y="345935"/>
            <a:ext cx="8280404" cy="827083"/>
          </a:xfrm>
        </p:spPr>
        <p:txBody>
          <a:bodyPr/>
          <a:lstStyle/>
          <a:p>
            <a:pPr lvl="0"/>
            <a:r>
              <a:rPr lang="fr-FR" sz="2200" u="sng">
                <a:solidFill>
                  <a:srgbClr val="0B5395"/>
                </a:solidFill>
                <a:latin typeface="Rockwell" pitchFamily="18"/>
              </a:rPr>
              <a:t>BILAN Agence Nationale du Sport</a:t>
            </a:r>
            <a:r>
              <a:rPr lang="fr-FR" sz="1800" u="sng">
                <a:solidFill>
                  <a:srgbClr val="0B5395"/>
                </a:solidFill>
                <a:latin typeface="Rockwell" pitchFamily="18"/>
              </a:rPr>
              <a:t/>
            </a:r>
            <a:br>
              <a:rPr lang="fr-FR" sz="1800" u="sng">
                <a:solidFill>
                  <a:srgbClr val="0B5395"/>
                </a:solidFill>
                <a:latin typeface="Rockwell" pitchFamily="18"/>
              </a:rPr>
            </a:br>
            <a:r>
              <a:rPr lang="fr-FR" sz="1800" i="1" u="sng">
                <a:solidFill>
                  <a:srgbClr val="031227"/>
                </a:solidFill>
                <a:latin typeface="Rockwell" pitchFamily="18"/>
              </a:rPr>
              <a:t>Enveloppe départementale</a:t>
            </a:r>
            <a:endParaRPr lang="fr-FR" sz="1600" i="1">
              <a:solidFill>
                <a:srgbClr val="031227"/>
              </a:solidFill>
              <a:latin typeface="Rockwell" pitchFamily="18"/>
            </a:endParaRPr>
          </a:p>
        </p:txBody>
      </p:sp>
      <p:graphicFrame>
        <p:nvGraphicFramePr>
          <p:cNvPr id="5" name="Tableau 4"/>
          <p:cNvGraphicFramePr>
            <a:graphicFrameLocks noGrp="1"/>
          </p:cNvGraphicFramePr>
          <p:nvPr/>
        </p:nvGraphicFramePr>
        <p:xfrm>
          <a:off x="468309" y="5704109"/>
          <a:ext cx="8353427" cy="641268"/>
        </p:xfrm>
        <a:graphic>
          <a:graphicData uri="http://schemas.openxmlformats.org/drawingml/2006/table">
            <a:tbl>
              <a:tblPr firstCol="1" bandRow="1">
                <a:effectLst/>
                <a:tableStyleId>{5C22544A-7EE6-4342-B048-85BDC9FD1C3A}</a:tableStyleId>
              </a:tblPr>
              <a:tblGrid>
                <a:gridCol w="5570296"/>
                <a:gridCol w="2783131"/>
              </a:tblGrid>
              <a:tr h="641268">
                <a:tc>
                  <a:txBody>
                    <a:bodyPr/>
                    <a:lstStyle/>
                    <a:p>
                      <a:pPr lvl="0" algn="l" fontAlgn="ctr"/>
                      <a:r>
                        <a:rPr lang="fr-FR" sz="2000" b="1" i="0" u="none" strike="noStrike" baseline="0">
                          <a:latin typeface="Cambria" pitchFamily="18"/>
                        </a:rPr>
                        <a:t>   Equipement sportif (Enveloppe Régionale): </a:t>
                      </a:r>
                    </a:p>
                    <a:p>
                      <a:pPr lvl="0" algn="l" fontAlgn="ctr"/>
                      <a:r>
                        <a:rPr lang="fr-FR" sz="1800" b="0" i="1" u="none" strike="noStrike" baseline="0">
                          <a:latin typeface="Cambria" pitchFamily="18"/>
                        </a:rPr>
                        <a:t>   3 Villes – Plateaux multisports</a:t>
                      </a:r>
                      <a:endParaRPr lang="fr-FR" sz="1800" b="0" i="1" u="none" strike="noStrike">
                        <a:latin typeface="Cambria" pitchFamily="18"/>
                      </a:endParaRPr>
                    </a:p>
                  </a:txBody>
                  <a:tcPr marL="9528" marR="9528" marT="9528" marB="0" anchor="ctr">
                    <a:solidFill>
                      <a:srgbClr val="0B5395"/>
                    </a:solidFill>
                  </a:tcPr>
                </a:tc>
                <a:tc>
                  <a:txBody>
                    <a:bodyPr/>
                    <a:lstStyle/>
                    <a:p>
                      <a:pPr lvl="0" algn="ctr" fontAlgn="ctr"/>
                      <a:r>
                        <a:rPr lang="fr-FR" sz="1800" b="1" i="0" u="none" strike="noStrike" baseline="0">
                          <a:latin typeface="Cambria" pitchFamily="18"/>
                        </a:rPr>
                        <a:t>129 498 €</a:t>
                      </a:r>
                      <a:endParaRPr lang="fr-FR" sz="1800" b="1" i="0" u="none" strike="noStrike">
                        <a:latin typeface="Cambria" pitchFamily="18"/>
                      </a:endParaRPr>
                    </a:p>
                  </a:txBody>
                  <a:tcPr marL="9528" marR="9528" marT="9528" marB="0" anchor="ctr"/>
                </a:tc>
              </a:tr>
            </a:tbl>
          </a:graphicData>
        </a:graphic>
      </p:graphicFrame>
      <p:pic>
        <p:nvPicPr>
          <p:cNvPr id="6" name="Image 5"/>
          <p:cNvPicPr>
            <a:picLocks noChangeAspect="1"/>
          </p:cNvPicPr>
          <p:nvPr/>
        </p:nvPicPr>
        <p:blipFill>
          <a:blip r:embed="rId3"/>
          <a:srcRect/>
          <a:stretch>
            <a:fillRect/>
          </a:stretch>
        </p:blipFill>
        <p:spPr>
          <a:xfrm>
            <a:off x="8395856" y="0"/>
            <a:ext cx="748143" cy="748143"/>
          </a:xfrm>
          <a:prstGeom prst="rect">
            <a:avLst/>
          </a:prstGeom>
          <a:noFill/>
          <a:ln cap="flat">
            <a:noFill/>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arallax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Parallaxe</Template>
  <TotalTime>5328</TotalTime>
  <Words>1646</Words>
  <Application>Microsoft Office PowerPoint</Application>
  <PresentationFormat>Affichage à l'écran (4:3)</PresentationFormat>
  <Paragraphs>512</Paragraphs>
  <Slides>48</Slides>
  <Notes>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48</vt:i4>
      </vt:variant>
    </vt:vector>
  </HeadingPairs>
  <TitlesOfParts>
    <vt:vector size="61" baseType="lpstr">
      <vt:lpstr>Arial</vt:lpstr>
      <vt:lpstr>Calibri</vt:lpstr>
      <vt:lpstr>Cambria</vt:lpstr>
      <vt:lpstr>Century Gothic</vt:lpstr>
      <vt:lpstr>Corbel</vt:lpstr>
      <vt:lpstr>Courier New</vt:lpstr>
      <vt:lpstr>Gautami</vt:lpstr>
      <vt:lpstr>Rockwell</vt:lpstr>
      <vt:lpstr>Times New Roman</vt:lpstr>
      <vt:lpstr>Trebuchet MS</vt:lpstr>
      <vt:lpstr>Wingdings</vt:lpstr>
      <vt:lpstr>Wingdings 3</vt:lpstr>
      <vt:lpstr>Parallaxe</vt:lpstr>
      <vt:lpstr>Présentation PowerPoint</vt:lpstr>
      <vt:lpstr>Présentation PowerPoint</vt:lpstr>
      <vt:lpstr>Présentation PowerPoint</vt:lpstr>
      <vt:lpstr>Présentation PowerPoint</vt:lpstr>
      <vt:lpstr> TERRE DE JEUX 2024  </vt:lpstr>
      <vt:lpstr> SPORT  &amp;  POLITIQUES PUBLIQUES  </vt:lpstr>
      <vt:lpstr>RÉCAPITULATIF  CONTRAT SPORT CANTAL 2020 </vt:lpstr>
      <vt:lpstr> D.D.C.S.P.P.   Bilan de la campagne d’aide  aux associations sportives et collectivités  par l’Agence Nationale du Sport (ANS)  pour le Cantal.</vt:lpstr>
      <vt:lpstr>BILAN Agence Nationale du Sport Enveloppe départementale</vt:lpstr>
      <vt:lpstr> SPORT DE NATURE DÉVELOPPEMENT DURABLE </vt:lpstr>
      <vt:lpstr> SPORT DE NATURE DEVELOPPEMENT DURABLE  </vt:lpstr>
      <vt:lpstr> SPORT  &amp;  PROFESSIONNALISATION</vt:lpstr>
      <vt:lpstr>   FORMATION </vt:lpstr>
      <vt:lpstr> STRUCTURATION DU MOUVEMENT SPORTIF </vt:lpstr>
      <vt:lpstr> SPORT EDUCATION  &amp; CITOYENNETE  </vt:lpstr>
      <vt:lpstr>   AGREMENT SERVICE CIVIQUE </vt:lpstr>
      <vt:lpstr>Présentation PowerPoint</vt:lpstr>
      <vt:lpstr> SPORTIF CANTALIEN  </vt:lpstr>
      <vt:lpstr> SEMAINE OLYMPIQUE ET PARALYMPIQUE (SOP) </vt:lpstr>
      <vt:lpstr> SEMAINE OLYMPIQUE ET PARALYMPIQUE (SOP) </vt:lpstr>
      <vt:lpstr>SPORT SANTE  &amp;  BIEN ETRE  </vt:lpstr>
      <vt:lpstr>Présentation PowerPoint</vt:lpstr>
      <vt:lpstr>Présentation PowerPoint</vt:lpstr>
      <vt:lpstr>  SPORT ET HANDICAP  </vt:lpstr>
      <vt:lpstr> SPORT ET HANDICAP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BUREAU EXECUTIF </vt:lpstr>
      <vt:lpstr> CONSEIL D’ADMINISTRATION </vt:lpstr>
      <vt:lpstr>Présentation PowerPoint</vt:lpstr>
      <vt:lpstr>  COMPARATIF EFFECTIFS LICENCIES  Comités Départementaux</vt:lpstr>
      <vt:lpstr>  COMPARATIF EFFECTIFS LICENCIES  Comités Départementaux</vt:lpstr>
      <vt:lpstr>  </vt:lpstr>
      <vt:lpstr>  POURCENTAGE DE PERTE </vt:lpstr>
      <vt:lpstr>Présentation PowerPoint</vt:lpstr>
      <vt:lpstr>Présentation PowerPoint</vt:lpstr>
      <vt:lpstr>  LISTE DES MEDAILLES 2020 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2010 DU CDOS CANTAL</dc:title>
  <dc:creator>cdos</dc:creator>
  <cp:lastModifiedBy>Josiane</cp:lastModifiedBy>
  <cp:revision>593</cp:revision>
  <cp:lastPrinted>2020-09-02T14:54:52Z</cp:lastPrinted>
  <dcterms:created xsi:type="dcterms:W3CDTF">2011-05-31T13:27:29Z</dcterms:created>
  <dcterms:modified xsi:type="dcterms:W3CDTF">2021-03-01T13:42:24Z</dcterms:modified>
</cp:coreProperties>
</file>